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Concert One"/>
      <p:regular r:id="rId21"/>
    </p:embeddedFont>
    <p:embeddedFont>
      <p:font typeface="Albert Sans Medium"/>
      <p:regular r:id="rId22"/>
      <p:bold r:id="rId23"/>
      <p:italic r:id="rId24"/>
      <p:boldItalic r:id="rId25"/>
    </p:embeddedFont>
    <p:embeddedFont>
      <p:font typeface="Bebas Neue"/>
      <p:regular r:id="rId26"/>
    </p:embeddedFont>
    <p:embeddedFont>
      <p:font typeface="Albert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AlbertSansMedium-regular.fntdata"/><Relationship Id="rId21" Type="http://schemas.openxmlformats.org/officeDocument/2006/relationships/font" Target="fonts/ConcertOne-regular.fntdata"/><Relationship Id="rId24" Type="http://schemas.openxmlformats.org/officeDocument/2006/relationships/font" Target="fonts/AlbertSansMedium-italic.fntdata"/><Relationship Id="rId23" Type="http://schemas.openxmlformats.org/officeDocument/2006/relationships/font" Target="fonts/AlbertSansMedium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BebasNeue-regular.fntdata"/><Relationship Id="rId25" Type="http://schemas.openxmlformats.org/officeDocument/2006/relationships/font" Target="fonts/AlbertSansMedium-boldItalic.fntdata"/><Relationship Id="rId28" Type="http://schemas.openxmlformats.org/officeDocument/2006/relationships/font" Target="fonts/AlbertSans-bold.fntdata"/><Relationship Id="rId27" Type="http://schemas.openxmlformats.org/officeDocument/2006/relationships/font" Target="fonts/Albert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lbert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Albert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08e05c51df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08e05c51df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25a762ece00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25a762ece00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quantify the elevation change, I digital terrain models before and after the eruption.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difference in elevation: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Red: 190 m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Blue: 10-30m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25a762ece00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25a762ece00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the final part of the project, I compared </a:t>
            </a:r>
            <a:r>
              <a:rPr lang="en">
                <a:solidFill>
                  <a:schemeClr val="dk1"/>
                </a:solidFill>
              </a:rPr>
              <a:t>my results (in BLUE)</a:t>
            </a:r>
            <a:r>
              <a:rPr lang="en"/>
              <a:t> them with the results published by the </a:t>
            </a:r>
            <a:r>
              <a:rPr b="1" lang="en"/>
              <a:t>Rapid Mapping</a:t>
            </a:r>
            <a:r>
              <a:rPr lang="en"/>
              <a:t> service (RED).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slide you can see the difference for the lava extents.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Good match, but in my model the area is approx. 0.5 km2 bigger.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Looking at the satellite image we can see that this is because the model included this black area that was not actually part of the eruption.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25b0a3d42c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25b0a3d42c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This slide you can see the difference for the affected buildings (RED what was published, BLUE my results)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In this case, my model is underestimating the number of affected buildings by approx 559 buildings.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Looking at a specific area we can see that there are two reasons: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Rapid Mapping was counting greenhouses as affected buildings. 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Buildings that are close together are counted as a single buildings in my algorithm.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25b0a3d42c1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25b0a3d42c1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This slide you can see the elevation change published by the Rapid Mapping service and my results.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This is the difference between the two, which indicates that there was a good match in the results.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e1d838b627_4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e1d838b627_4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demo: For the final part I stored the different files in a database (PostgreSQL + PostGIS).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135c9f142d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135c9f142d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e1d838b627_4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e1d838b627_4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picture was taken by my parents.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September 2021 there was a volcanic eruption on the island of La Palma, Canary Islands that lasted for approximately 3 months.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5b0ffe4ef8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5b0ffe4ef8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Luckily,</a:t>
            </a:r>
            <a:r>
              <a:rPr lang="en"/>
              <a:t> </a:t>
            </a:r>
            <a:r>
              <a:rPr b="1" lang="en"/>
              <a:t>there were no casualties</a:t>
            </a:r>
            <a:r>
              <a:rPr lang="en"/>
              <a:t> but it had a big impact on the island.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than 7000 people evacuated and there was a lot of material damage (3000 destroyed buildings,  coastal highway, etc)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5a762ece0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5a762ece0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During the eruption I came across this</a:t>
            </a:r>
            <a:r>
              <a:rPr b="1" lang="en"/>
              <a:t> service</a:t>
            </a:r>
            <a:r>
              <a:rPr lang="en"/>
              <a:t> from the European Union called </a:t>
            </a:r>
            <a:r>
              <a:rPr b="1" lang="en"/>
              <a:t>Rapid Mapping</a:t>
            </a:r>
            <a:r>
              <a:rPr lang="en"/>
              <a:t>, which is part of the Copernicus program: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Provides maps within hours or days of emergency situations.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Free of charge.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Accessible</a:t>
            </a:r>
            <a:r>
              <a:rPr lang="en"/>
              <a:t> through a</a:t>
            </a:r>
            <a:r>
              <a:rPr b="1" lang="en"/>
              <a:t> web portal.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web interface looks like this: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</a:t>
            </a:r>
            <a:r>
              <a:rPr lang="en"/>
              <a:t>licking on the emergency you can access very cool maps.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These are just </a:t>
            </a:r>
            <a:r>
              <a:rPr b="1" lang="en"/>
              <a:t>examples of the maps </a:t>
            </a:r>
            <a:r>
              <a:rPr lang="en"/>
              <a:t>created for the volcanic eruption in La Palma (extent of the lava flow, affected buildings and elevation change on the island).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e1d838b627_4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e1d838b627_4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objective for this project were: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Write some Python code</a:t>
            </a:r>
            <a:r>
              <a:rPr lang="en"/>
              <a:t>  to reproduce the maps created by Rapid Mapping service.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Specifically: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Determine the area affected by the lava flow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Determine the number of buildings affected by the eruption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Determine the island’s morphology change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5a762ece00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25a762ece00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for this project was taken from: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EU’s Copernicus program</a:t>
            </a:r>
            <a:r>
              <a:rPr lang="en"/>
              <a:t>: satellite images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Spanish Mapping Agency</a:t>
            </a:r>
            <a:r>
              <a:rPr lang="en"/>
              <a:t>: did a lot of mapping on the island before and after the eruption.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b64391c812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b64391c812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an overview of the steps I followed in my project: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1. Get the extent of the lava flow. For this I used a </a:t>
            </a:r>
            <a:r>
              <a:rPr b="1" lang="en"/>
              <a:t>satellite image</a:t>
            </a:r>
            <a:r>
              <a:rPr lang="en"/>
              <a:t> from the Copernicus program For this I used Unsupervised Machine Learning.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2. I needed a way to detect buildings. For this I used Supervised Machine Learning and a dataset from the Spanish Mapping Agency that had already classified buildings to </a:t>
            </a:r>
            <a:r>
              <a:rPr lang="en"/>
              <a:t>train a model.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Having the area affected by the lava and the buildings I could compute the affected buildings.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3. Elevation Change: i used two Digital Terrain Models (before and after the eruption) and computed the difference using Rasterio (Python library)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5a762ece00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5a762ece00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bit more information about each of the steps: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Satellite image after the eruption. (coastal highway had already been opened)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Clusters from the Unsupervised Machine Learning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Finally I extracted the polygon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25a762ece00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25a762ece00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detect the buildings: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 used a classified dataset from the Spanish Mapping Agency (red points are the classified buildings)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Used that dataset to train a ML model and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Finally I created a polygon around the buildings.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And extracted the centre point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1.png"/><Relationship Id="rId6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0.png"/><Relationship Id="rId4" Type="http://schemas.openxmlformats.org/officeDocument/2006/relationships/image" Target="../media/image9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7.png"/><Relationship Id="rId4" Type="http://schemas.openxmlformats.org/officeDocument/2006/relationships/image" Target="../media/image1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0.png"/><Relationship Id="rId4" Type="http://schemas.openxmlformats.org/officeDocument/2006/relationships/image" Target="../media/image15.png"/><Relationship Id="rId5" Type="http://schemas.openxmlformats.org/officeDocument/2006/relationships/image" Target="../media/image20.png"/><Relationship Id="rId6" Type="http://schemas.openxmlformats.org/officeDocument/2006/relationships/image" Target="../media/image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9" Type="http://schemas.openxmlformats.org/officeDocument/2006/relationships/image" Target="../media/image27.png"/><Relationship Id="rId5" Type="http://schemas.openxmlformats.org/officeDocument/2006/relationships/image" Target="../media/image7.png"/><Relationship Id="rId6" Type="http://schemas.openxmlformats.org/officeDocument/2006/relationships/image" Target="../media/image10.png"/><Relationship Id="rId7" Type="http://schemas.openxmlformats.org/officeDocument/2006/relationships/image" Target="../media/image5.png"/><Relationship Id="rId8" Type="http://schemas.openxmlformats.org/officeDocument/2006/relationships/image" Target="../media/image15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5.png"/><Relationship Id="rId4" Type="http://schemas.openxmlformats.org/officeDocument/2006/relationships/image" Target="../media/image24.png"/><Relationship Id="rId5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61D1F1"/>
            </a:gs>
            <a:gs pos="100000">
              <a:srgbClr val="BAF0FF"/>
            </a:gs>
          </a:gsLst>
          <a:lin ang="5400012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452750" y="4205800"/>
            <a:ext cx="7736424" cy="937713"/>
          </a:xfrm>
          <a:custGeom>
            <a:rect b="b" l="l" r="r" t="t"/>
            <a:pathLst>
              <a:path extrusionOk="0" h="31914" w="285635">
                <a:moveTo>
                  <a:pt x="31914" y="0"/>
                </a:moveTo>
                <a:cubicBezTo>
                  <a:pt x="30464" y="0"/>
                  <a:pt x="28685" y="116"/>
                  <a:pt x="27467" y="667"/>
                </a:cubicBezTo>
                <a:cubicBezTo>
                  <a:pt x="27244" y="783"/>
                  <a:pt x="27129" y="783"/>
                  <a:pt x="26906" y="889"/>
                </a:cubicBezTo>
                <a:cubicBezTo>
                  <a:pt x="24683" y="1557"/>
                  <a:pt x="7560" y="6226"/>
                  <a:pt x="0" y="6786"/>
                </a:cubicBezTo>
                <a:lnTo>
                  <a:pt x="445" y="31913"/>
                </a:lnTo>
                <a:lnTo>
                  <a:pt x="285634" y="31913"/>
                </a:lnTo>
                <a:lnTo>
                  <a:pt x="285296" y="11563"/>
                </a:lnTo>
                <a:cubicBezTo>
                  <a:pt x="278403" y="13457"/>
                  <a:pt x="271287" y="15014"/>
                  <a:pt x="264732" y="17344"/>
                </a:cubicBezTo>
                <a:cubicBezTo>
                  <a:pt x="260614" y="18794"/>
                  <a:pt x="255944" y="20795"/>
                  <a:pt x="251274" y="21685"/>
                </a:cubicBezTo>
                <a:lnTo>
                  <a:pt x="250945" y="21685"/>
                </a:lnTo>
                <a:cubicBezTo>
                  <a:pt x="249389" y="21462"/>
                  <a:pt x="244941" y="21240"/>
                  <a:pt x="244497" y="20902"/>
                </a:cubicBezTo>
                <a:cubicBezTo>
                  <a:pt x="241935" y="18794"/>
                  <a:pt x="237488" y="16793"/>
                  <a:pt x="236376" y="16348"/>
                </a:cubicBezTo>
                <a:cubicBezTo>
                  <a:pt x="235602" y="16010"/>
                  <a:pt x="231377" y="14347"/>
                  <a:pt x="231039" y="14124"/>
                </a:cubicBezTo>
                <a:cubicBezTo>
                  <a:pt x="230710" y="13902"/>
                  <a:pt x="229598" y="13342"/>
                  <a:pt x="229153" y="13342"/>
                </a:cubicBezTo>
                <a:cubicBezTo>
                  <a:pt x="227819" y="13235"/>
                  <a:pt x="224261" y="12123"/>
                  <a:pt x="224039" y="12007"/>
                </a:cubicBezTo>
                <a:cubicBezTo>
                  <a:pt x="223816" y="11901"/>
                  <a:pt x="221477" y="11456"/>
                  <a:pt x="221148" y="11456"/>
                </a:cubicBezTo>
                <a:cubicBezTo>
                  <a:pt x="219863" y="11354"/>
                  <a:pt x="217011" y="10992"/>
                  <a:pt x="216145" y="10992"/>
                </a:cubicBezTo>
                <a:cubicBezTo>
                  <a:pt x="216035" y="10992"/>
                  <a:pt x="215956" y="10998"/>
                  <a:pt x="215918" y="11011"/>
                </a:cubicBezTo>
                <a:cubicBezTo>
                  <a:pt x="215473" y="11011"/>
                  <a:pt x="215367" y="10896"/>
                  <a:pt x="214922" y="10896"/>
                </a:cubicBezTo>
                <a:cubicBezTo>
                  <a:pt x="214032" y="11011"/>
                  <a:pt x="211586" y="11785"/>
                  <a:pt x="210804" y="12007"/>
                </a:cubicBezTo>
                <a:cubicBezTo>
                  <a:pt x="210359" y="12123"/>
                  <a:pt x="210136" y="12452"/>
                  <a:pt x="209585" y="12452"/>
                </a:cubicBezTo>
                <a:cubicBezTo>
                  <a:pt x="209511" y="12477"/>
                  <a:pt x="209443" y="12487"/>
                  <a:pt x="209378" y="12487"/>
                </a:cubicBezTo>
                <a:cubicBezTo>
                  <a:pt x="209206" y="12487"/>
                  <a:pt x="209056" y="12422"/>
                  <a:pt x="208886" y="12422"/>
                </a:cubicBezTo>
                <a:cubicBezTo>
                  <a:pt x="208826" y="12422"/>
                  <a:pt x="208763" y="12430"/>
                  <a:pt x="208696" y="12452"/>
                </a:cubicBezTo>
                <a:cubicBezTo>
                  <a:pt x="207468" y="12675"/>
                  <a:pt x="194464" y="16010"/>
                  <a:pt x="194019" y="16010"/>
                </a:cubicBezTo>
                <a:cubicBezTo>
                  <a:pt x="193681" y="16126"/>
                  <a:pt x="185792" y="17237"/>
                  <a:pt x="185009" y="17789"/>
                </a:cubicBezTo>
                <a:cubicBezTo>
                  <a:pt x="184787" y="17904"/>
                  <a:pt x="183790" y="18572"/>
                  <a:pt x="183568" y="18794"/>
                </a:cubicBezTo>
                <a:cubicBezTo>
                  <a:pt x="183123" y="19123"/>
                  <a:pt x="182456" y="19345"/>
                  <a:pt x="181896" y="19683"/>
                </a:cubicBezTo>
                <a:cubicBezTo>
                  <a:pt x="180900" y="20350"/>
                  <a:pt x="179788" y="21018"/>
                  <a:pt x="178676" y="21791"/>
                </a:cubicBezTo>
                <a:cubicBezTo>
                  <a:pt x="178141" y="22193"/>
                  <a:pt x="177322" y="22395"/>
                  <a:pt x="176512" y="22395"/>
                </a:cubicBezTo>
                <a:cubicBezTo>
                  <a:pt x="175977" y="22395"/>
                  <a:pt x="175445" y="22306"/>
                  <a:pt x="175003" y="22129"/>
                </a:cubicBezTo>
                <a:cubicBezTo>
                  <a:pt x="172895" y="21347"/>
                  <a:pt x="170110" y="20012"/>
                  <a:pt x="168892" y="19461"/>
                </a:cubicBezTo>
                <a:cubicBezTo>
                  <a:pt x="168447" y="19239"/>
                  <a:pt x="168109" y="19016"/>
                  <a:pt x="167664" y="18794"/>
                </a:cubicBezTo>
                <a:cubicBezTo>
                  <a:pt x="166169" y="17996"/>
                  <a:pt x="164864" y="17756"/>
                  <a:pt x="163652" y="17756"/>
                </a:cubicBezTo>
                <a:cubicBezTo>
                  <a:pt x="161808" y="17756"/>
                  <a:pt x="160176" y="18312"/>
                  <a:pt x="158408" y="18312"/>
                </a:cubicBezTo>
                <a:cubicBezTo>
                  <a:pt x="157281" y="18312"/>
                  <a:pt x="156097" y="18086"/>
                  <a:pt x="154767" y="17344"/>
                </a:cubicBezTo>
                <a:cubicBezTo>
                  <a:pt x="153993" y="16793"/>
                  <a:pt x="148212" y="14453"/>
                  <a:pt x="145428" y="14231"/>
                </a:cubicBezTo>
                <a:cubicBezTo>
                  <a:pt x="144958" y="14198"/>
                  <a:pt x="144511" y="14183"/>
                  <a:pt x="144083" y="14183"/>
                </a:cubicBezTo>
                <a:cubicBezTo>
                  <a:pt x="140249" y="14183"/>
                  <a:pt x="137899" y="15399"/>
                  <a:pt x="134203" y="15903"/>
                </a:cubicBezTo>
                <a:cubicBezTo>
                  <a:pt x="132503" y="16137"/>
                  <a:pt x="129942" y="16278"/>
                  <a:pt x="127427" y="16278"/>
                </a:cubicBezTo>
                <a:cubicBezTo>
                  <a:pt x="125165" y="16278"/>
                  <a:pt x="122941" y="16164"/>
                  <a:pt x="121412" y="15903"/>
                </a:cubicBezTo>
                <a:cubicBezTo>
                  <a:pt x="116965" y="15236"/>
                  <a:pt x="116520" y="12345"/>
                  <a:pt x="113967" y="10451"/>
                </a:cubicBezTo>
                <a:cubicBezTo>
                  <a:pt x="113078" y="9677"/>
                  <a:pt x="111744" y="9010"/>
                  <a:pt x="110294" y="8450"/>
                </a:cubicBezTo>
                <a:cubicBezTo>
                  <a:pt x="109965" y="8343"/>
                  <a:pt x="109404" y="8227"/>
                  <a:pt x="108960" y="8227"/>
                </a:cubicBezTo>
                <a:cubicBezTo>
                  <a:pt x="106736" y="8121"/>
                  <a:pt x="106291" y="8227"/>
                  <a:pt x="105179" y="7009"/>
                </a:cubicBezTo>
                <a:cubicBezTo>
                  <a:pt x="104281" y="6206"/>
                  <a:pt x="100479" y="4499"/>
                  <a:pt x="97948" y="4499"/>
                </a:cubicBezTo>
                <a:cubicBezTo>
                  <a:pt x="97673" y="4499"/>
                  <a:pt x="97414" y="4519"/>
                  <a:pt x="97174" y="4563"/>
                </a:cubicBezTo>
                <a:cubicBezTo>
                  <a:pt x="96507" y="4563"/>
                  <a:pt x="91953" y="7009"/>
                  <a:pt x="90503" y="7116"/>
                </a:cubicBezTo>
                <a:cubicBezTo>
                  <a:pt x="90174" y="7116"/>
                  <a:pt x="89729" y="7116"/>
                  <a:pt x="89507" y="7231"/>
                </a:cubicBezTo>
                <a:cubicBezTo>
                  <a:pt x="88395" y="7560"/>
                  <a:pt x="87506" y="8121"/>
                  <a:pt x="86945" y="8672"/>
                </a:cubicBezTo>
                <a:cubicBezTo>
                  <a:pt x="86394" y="9232"/>
                  <a:pt x="79607" y="11340"/>
                  <a:pt x="78718" y="11456"/>
                </a:cubicBezTo>
                <a:cubicBezTo>
                  <a:pt x="76680" y="11802"/>
                  <a:pt x="74725" y="11945"/>
                  <a:pt x="72885" y="11945"/>
                </a:cubicBezTo>
                <a:cubicBezTo>
                  <a:pt x="64088" y="11945"/>
                  <a:pt x="57931" y="8672"/>
                  <a:pt x="57931" y="8672"/>
                </a:cubicBezTo>
                <a:cubicBezTo>
                  <a:pt x="56999" y="8367"/>
                  <a:pt x="57031" y="7771"/>
                  <a:pt x="56062" y="7771"/>
                </a:cubicBezTo>
                <a:cubicBezTo>
                  <a:pt x="55986" y="7771"/>
                  <a:pt x="55903" y="7775"/>
                  <a:pt x="55814" y="7783"/>
                </a:cubicBezTo>
                <a:cubicBezTo>
                  <a:pt x="55369" y="7783"/>
                  <a:pt x="48369" y="5452"/>
                  <a:pt x="47586" y="5230"/>
                </a:cubicBezTo>
                <a:cubicBezTo>
                  <a:pt x="47035" y="5114"/>
                  <a:pt x="46813" y="5230"/>
                  <a:pt x="46475" y="5008"/>
                </a:cubicBezTo>
                <a:cubicBezTo>
                  <a:pt x="45808" y="4670"/>
                  <a:pt x="43699" y="2562"/>
                  <a:pt x="43139" y="2339"/>
                </a:cubicBezTo>
                <a:cubicBezTo>
                  <a:pt x="42143" y="2001"/>
                  <a:pt x="37135" y="1112"/>
                  <a:pt x="36468" y="889"/>
                </a:cubicBezTo>
                <a:cubicBezTo>
                  <a:pt x="34912" y="445"/>
                  <a:pt x="33693" y="0"/>
                  <a:pt x="3191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2038950" y="919075"/>
            <a:ext cx="5066100" cy="225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93261"/>
              </a:buClr>
              <a:buSzPts val="52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492700" y="3210425"/>
            <a:ext cx="4158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7381800" y="425075"/>
            <a:ext cx="1762197" cy="212400"/>
          </a:xfrm>
          <a:custGeom>
            <a:rect b="b" l="l" r="r" t="t"/>
            <a:pathLst>
              <a:path extrusionOk="0" h="8496" w="87934">
                <a:moveTo>
                  <a:pt x="26985" y="0"/>
                </a:moveTo>
                <a:cubicBezTo>
                  <a:pt x="26166" y="0"/>
                  <a:pt x="25357" y="121"/>
                  <a:pt x="24426" y="233"/>
                </a:cubicBezTo>
                <a:cubicBezTo>
                  <a:pt x="24073" y="233"/>
                  <a:pt x="21979" y="354"/>
                  <a:pt x="20937" y="586"/>
                </a:cubicBezTo>
                <a:cubicBezTo>
                  <a:pt x="20239" y="698"/>
                  <a:pt x="19188" y="819"/>
                  <a:pt x="18145" y="819"/>
                </a:cubicBezTo>
                <a:cubicBezTo>
                  <a:pt x="15466" y="931"/>
                  <a:pt x="10813" y="1163"/>
                  <a:pt x="7677" y="1749"/>
                </a:cubicBezTo>
                <a:cubicBezTo>
                  <a:pt x="7324" y="1749"/>
                  <a:pt x="1" y="3610"/>
                  <a:pt x="4886" y="5350"/>
                </a:cubicBezTo>
                <a:cubicBezTo>
                  <a:pt x="6393" y="5937"/>
                  <a:pt x="10348" y="6281"/>
                  <a:pt x="13605" y="6281"/>
                </a:cubicBezTo>
                <a:lnTo>
                  <a:pt x="15466" y="6281"/>
                </a:lnTo>
                <a:cubicBezTo>
                  <a:pt x="15587" y="6281"/>
                  <a:pt x="15587" y="6281"/>
                  <a:pt x="15698" y="6169"/>
                </a:cubicBezTo>
                <a:cubicBezTo>
                  <a:pt x="15819" y="6169"/>
                  <a:pt x="16629" y="5937"/>
                  <a:pt x="20239" y="5937"/>
                </a:cubicBezTo>
                <a:cubicBezTo>
                  <a:pt x="21514" y="5937"/>
                  <a:pt x="23142" y="5937"/>
                  <a:pt x="25236" y="6048"/>
                </a:cubicBezTo>
                <a:lnTo>
                  <a:pt x="26632" y="6048"/>
                </a:lnTo>
                <a:cubicBezTo>
                  <a:pt x="27683" y="6048"/>
                  <a:pt x="28725" y="6048"/>
                  <a:pt x="29656" y="5937"/>
                </a:cubicBezTo>
                <a:lnTo>
                  <a:pt x="31173" y="5937"/>
                </a:lnTo>
                <a:cubicBezTo>
                  <a:pt x="33610" y="5937"/>
                  <a:pt x="35825" y="6281"/>
                  <a:pt x="36867" y="6867"/>
                </a:cubicBezTo>
                <a:cubicBezTo>
                  <a:pt x="37453" y="7211"/>
                  <a:pt x="38151" y="7444"/>
                  <a:pt x="38849" y="7565"/>
                </a:cubicBezTo>
                <a:cubicBezTo>
                  <a:pt x="39891" y="7677"/>
                  <a:pt x="40710" y="7909"/>
                  <a:pt x="41408" y="8030"/>
                </a:cubicBezTo>
                <a:cubicBezTo>
                  <a:pt x="42339" y="8263"/>
                  <a:pt x="43613" y="8495"/>
                  <a:pt x="45009" y="8495"/>
                </a:cubicBezTo>
                <a:cubicBezTo>
                  <a:pt x="45363" y="8495"/>
                  <a:pt x="45828" y="8495"/>
                  <a:pt x="46293" y="8375"/>
                </a:cubicBezTo>
                <a:lnTo>
                  <a:pt x="48499" y="8375"/>
                </a:lnTo>
                <a:cubicBezTo>
                  <a:pt x="48852" y="8375"/>
                  <a:pt x="49317" y="8263"/>
                  <a:pt x="49783" y="8030"/>
                </a:cubicBezTo>
                <a:cubicBezTo>
                  <a:pt x="50015" y="7909"/>
                  <a:pt x="50713" y="7798"/>
                  <a:pt x="51523" y="7677"/>
                </a:cubicBezTo>
                <a:cubicBezTo>
                  <a:pt x="51876" y="7677"/>
                  <a:pt x="52109" y="7677"/>
                  <a:pt x="52574" y="7565"/>
                </a:cubicBezTo>
                <a:cubicBezTo>
                  <a:pt x="52574" y="7565"/>
                  <a:pt x="52686" y="7565"/>
                  <a:pt x="52686" y="7444"/>
                </a:cubicBezTo>
                <a:cubicBezTo>
                  <a:pt x="52919" y="7332"/>
                  <a:pt x="53384" y="7100"/>
                  <a:pt x="53737" y="6746"/>
                </a:cubicBezTo>
                <a:cubicBezTo>
                  <a:pt x="54082" y="6281"/>
                  <a:pt x="55710" y="5937"/>
                  <a:pt x="57459" y="5937"/>
                </a:cubicBezTo>
                <a:lnTo>
                  <a:pt x="58157" y="5937"/>
                </a:lnTo>
                <a:cubicBezTo>
                  <a:pt x="59432" y="6048"/>
                  <a:pt x="60828" y="6048"/>
                  <a:pt x="62112" y="6048"/>
                </a:cubicBezTo>
                <a:lnTo>
                  <a:pt x="64438" y="6048"/>
                </a:lnTo>
                <a:cubicBezTo>
                  <a:pt x="65946" y="6048"/>
                  <a:pt x="67341" y="6169"/>
                  <a:pt x="68272" y="6514"/>
                </a:cubicBezTo>
                <a:cubicBezTo>
                  <a:pt x="69202" y="6867"/>
                  <a:pt x="70366" y="7100"/>
                  <a:pt x="71761" y="7100"/>
                </a:cubicBezTo>
                <a:cubicBezTo>
                  <a:pt x="72348" y="7100"/>
                  <a:pt x="72924" y="7100"/>
                  <a:pt x="73511" y="6979"/>
                </a:cubicBezTo>
                <a:lnTo>
                  <a:pt x="73622" y="6867"/>
                </a:lnTo>
                <a:lnTo>
                  <a:pt x="73743" y="6867"/>
                </a:lnTo>
                <a:cubicBezTo>
                  <a:pt x="73976" y="6979"/>
                  <a:pt x="74209" y="6979"/>
                  <a:pt x="74441" y="6979"/>
                </a:cubicBezTo>
                <a:cubicBezTo>
                  <a:pt x="74786" y="6979"/>
                  <a:pt x="75139" y="6979"/>
                  <a:pt x="75251" y="6867"/>
                </a:cubicBezTo>
                <a:cubicBezTo>
                  <a:pt x="75372" y="6746"/>
                  <a:pt x="75837" y="6746"/>
                  <a:pt x="76181" y="6746"/>
                </a:cubicBezTo>
                <a:cubicBezTo>
                  <a:pt x="76647" y="6746"/>
                  <a:pt x="77112" y="6746"/>
                  <a:pt x="77344" y="6867"/>
                </a:cubicBezTo>
                <a:cubicBezTo>
                  <a:pt x="78042" y="7565"/>
                  <a:pt x="79671" y="8375"/>
                  <a:pt x="82927" y="8375"/>
                </a:cubicBezTo>
                <a:lnTo>
                  <a:pt x="83514" y="8375"/>
                </a:lnTo>
                <a:cubicBezTo>
                  <a:pt x="83746" y="8375"/>
                  <a:pt x="85840" y="8263"/>
                  <a:pt x="87236" y="7100"/>
                </a:cubicBezTo>
                <a:cubicBezTo>
                  <a:pt x="87347" y="6979"/>
                  <a:pt x="87580" y="6867"/>
                  <a:pt x="87934" y="6867"/>
                </a:cubicBezTo>
                <a:lnTo>
                  <a:pt x="87934" y="121"/>
                </a:lnTo>
                <a:lnTo>
                  <a:pt x="85142" y="121"/>
                </a:lnTo>
                <a:cubicBezTo>
                  <a:pt x="84788" y="121"/>
                  <a:pt x="84444" y="233"/>
                  <a:pt x="83979" y="354"/>
                </a:cubicBezTo>
                <a:cubicBezTo>
                  <a:pt x="83625" y="465"/>
                  <a:pt x="82927" y="465"/>
                  <a:pt x="82118" y="586"/>
                </a:cubicBezTo>
                <a:cubicBezTo>
                  <a:pt x="81885" y="586"/>
                  <a:pt x="81532" y="586"/>
                  <a:pt x="81066" y="698"/>
                </a:cubicBezTo>
                <a:lnTo>
                  <a:pt x="80955" y="698"/>
                </a:lnTo>
                <a:cubicBezTo>
                  <a:pt x="80834" y="819"/>
                  <a:pt x="80257" y="931"/>
                  <a:pt x="80024" y="1163"/>
                </a:cubicBezTo>
                <a:cubicBezTo>
                  <a:pt x="79559" y="1517"/>
                  <a:pt x="77931" y="1749"/>
                  <a:pt x="76181" y="1749"/>
                </a:cubicBezTo>
                <a:cubicBezTo>
                  <a:pt x="75949" y="1749"/>
                  <a:pt x="75716" y="1749"/>
                  <a:pt x="75483" y="1628"/>
                </a:cubicBezTo>
                <a:lnTo>
                  <a:pt x="69202" y="1628"/>
                </a:lnTo>
                <a:cubicBezTo>
                  <a:pt x="67695" y="1628"/>
                  <a:pt x="66299" y="1517"/>
                  <a:pt x="65369" y="1396"/>
                </a:cubicBezTo>
                <a:cubicBezTo>
                  <a:pt x="64550" y="1163"/>
                  <a:pt x="63275" y="931"/>
                  <a:pt x="61879" y="931"/>
                </a:cubicBezTo>
                <a:cubicBezTo>
                  <a:pt x="61293" y="931"/>
                  <a:pt x="60595" y="931"/>
                  <a:pt x="60018" y="1051"/>
                </a:cubicBezTo>
                <a:lnTo>
                  <a:pt x="58502" y="1051"/>
                </a:lnTo>
                <a:cubicBezTo>
                  <a:pt x="58269" y="1163"/>
                  <a:pt x="57804" y="1163"/>
                  <a:pt x="57459" y="1163"/>
                </a:cubicBezTo>
                <a:cubicBezTo>
                  <a:pt x="56994" y="1163"/>
                  <a:pt x="56529" y="1163"/>
                  <a:pt x="56408" y="1051"/>
                </a:cubicBezTo>
                <a:cubicBezTo>
                  <a:pt x="55598" y="698"/>
                  <a:pt x="53970" y="233"/>
                  <a:pt x="50713" y="233"/>
                </a:cubicBezTo>
                <a:lnTo>
                  <a:pt x="50127" y="233"/>
                </a:lnTo>
                <a:cubicBezTo>
                  <a:pt x="49894" y="233"/>
                  <a:pt x="47922" y="233"/>
                  <a:pt x="46405" y="931"/>
                </a:cubicBezTo>
                <a:cubicBezTo>
                  <a:pt x="46172" y="1163"/>
                  <a:pt x="45474" y="1163"/>
                  <a:pt x="44665" y="1163"/>
                </a:cubicBezTo>
                <a:cubicBezTo>
                  <a:pt x="44079" y="1163"/>
                  <a:pt x="43502" y="1163"/>
                  <a:pt x="43148" y="1051"/>
                </a:cubicBezTo>
                <a:cubicBezTo>
                  <a:pt x="42106" y="819"/>
                  <a:pt x="40710" y="586"/>
                  <a:pt x="38617" y="586"/>
                </a:cubicBezTo>
                <a:cubicBezTo>
                  <a:pt x="37453" y="586"/>
                  <a:pt x="36058" y="698"/>
                  <a:pt x="34429" y="819"/>
                </a:cubicBezTo>
                <a:lnTo>
                  <a:pt x="34308" y="819"/>
                </a:lnTo>
                <a:cubicBezTo>
                  <a:pt x="33843" y="698"/>
                  <a:pt x="32215" y="233"/>
                  <a:pt x="29656" y="233"/>
                </a:cubicBezTo>
                <a:lnTo>
                  <a:pt x="29544" y="233"/>
                </a:lnTo>
                <a:cubicBezTo>
                  <a:pt x="29423" y="233"/>
                  <a:pt x="28260" y="0"/>
                  <a:pt x="26985" y="0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1198833" y="3941216"/>
            <a:ext cx="3710406" cy="1221473"/>
            <a:chOff x="107690" y="1861150"/>
            <a:chExt cx="6351260" cy="1988075"/>
          </a:xfrm>
        </p:grpSpPr>
        <p:sp>
          <p:nvSpPr>
            <p:cNvPr id="14" name="Google Shape;14;p2"/>
            <p:cNvSpPr/>
            <p:nvPr/>
          </p:nvSpPr>
          <p:spPr>
            <a:xfrm>
              <a:off x="1534700" y="1861150"/>
              <a:ext cx="4924250" cy="1988075"/>
            </a:xfrm>
            <a:custGeom>
              <a:rect b="b" l="l" r="r" t="t"/>
              <a:pathLst>
                <a:path extrusionOk="0" h="79523" w="196970">
                  <a:moveTo>
                    <a:pt x="99006" y="0"/>
                  </a:moveTo>
                  <a:lnTo>
                    <a:pt x="88513" y="5071"/>
                  </a:lnTo>
                  <a:cubicBezTo>
                    <a:pt x="88513" y="5071"/>
                    <a:pt x="87794" y="5013"/>
                    <a:pt x="86945" y="5013"/>
                  </a:cubicBezTo>
                  <a:cubicBezTo>
                    <a:pt x="86095" y="5013"/>
                    <a:pt x="85116" y="5071"/>
                    <a:pt x="84595" y="5302"/>
                  </a:cubicBezTo>
                  <a:cubicBezTo>
                    <a:pt x="83562" y="5652"/>
                    <a:pt x="56243" y="33081"/>
                    <a:pt x="56243" y="33081"/>
                  </a:cubicBezTo>
                  <a:cubicBezTo>
                    <a:pt x="56243" y="33081"/>
                    <a:pt x="43104" y="47944"/>
                    <a:pt x="42182" y="48294"/>
                  </a:cubicBezTo>
                  <a:cubicBezTo>
                    <a:pt x="41380" y="48755"/>
                    <a:pt x="33884" y="51863"/>
                    <a:pt x="33884" y="51863"/>
                  </a:cubicBezTo>
                  <a:lnTo>
                    <a:pt x="0" y="79523"/>
                  </a:lnTo>
                  <a:lnTo>
                    <a:pt x="196970" y="79523"/>
                  </a:lnTo>
                  <a:cubicBezTo>
                    <a:pt x="196970" y="79523"/>
                    <a:pt x="156281" y="44026"/>
                    <a:pt x="155479" y="43795"/>
                  </a:cubicBezTo>
                  <a:cubicBezTo>
                    <a:pt x="154557" y="43565"/>
                    <a:pt x="141068" y="38724"/>
                    <a:pt x="141068" y="38724"/>
                  </a:cubicBezTo>
                  <a:lnTo>
                    <a:pt x="109609" y="11525"/>
                  </a:lnTo>
                  <a:lnTo>
                    <a:pt x="101080" y="1153"/>
                  </a:lnTo>
                  <a:lnTo>
                    <a:pt x="990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94946" y="2229950"/>
              <a:ext cx="3382650" cy="1619275"/>
            </a:xfrm>
            <a:custGeom>
              <a:rect b="b" l="l" r="r" t="t"/>
              <a:pathLst>
                <a:path extrusionOk="0" h="64771" w="135306">
                  <a:moveTo>
                    <a:pt x="73881" y="0"/>
                  </a:moveTo>
                  <a:lnTo>
                    <a:pt x="59590" y="17749"/>
                  </a:lnTo>
                  <a:lnTo>
                    <a:pt x="0" y="64771"/>
                  </a:lnTo>
                  <a:lnTo>
                    <a:pt x="135305" y="64771"/>
                  </a:lnTo>
                  <a:lnTo>
                    <a:pt x="99236" y="15794"/>
                  </a:lnTo>
                  <a:lnTo>
                    <a:pt x="89896" y="12908"/>
                  </a:lnTo>
                  <a:lnTo>
                    <a:pt x="784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534700" y="1861150"/>
              <a:ext cx="2959225" cy="1988075"/>
            </a:xfrm>
            <a:custGeom>
              <a:rect b="b" l="l" r="r" t="t"/>
              <a:pathLst>
                <a:path extrusionOk="0" h="79523" w="118369">
                  <a:moveTo>
                    <a:pt x="99006" y="0"/>
                  </a:moveTo>
                  <a:lnTo>
                    <a:pt x="88513" y="5071"/>
                  </a:lnTo>
                  <a:cubicBezTo>
                    <a:pt x="88513" y="5071"/>
                    <a:pt x="87794" y="5013"/>
                    <a:pt x="86945" y="5013"/>
                  </a:cubicBezTo>
                  <a:cubicBezTo>
                    <a:pt x="86095" y="5013"/>
                    <a:pt x="85116" y="5071"/>
                    <a:pt x="84595" y="5302"/>
                  </a:cubicBezTo>
                  <a:cubicBezTo>
                    <a:pt x="83562" y="5652"/>
                    <a:pt x="56243" y="33081"/>
                    <a:pt x="56243" y="33081"/>
                  </a:cubicBezTo>
                  <a:cubicBezTo>
                    <a:pt x="56243" y="33081"/>
                    <a:pt x="43104" y="47944"/>
                    <a:pt x="42182" y="48294"/>
                  </a:cubicBezTo>
                  <a:cubicBezTo>
                    <a:pt x="41380" y="48755"/>
                    <a:pt x="33884" y="51863"/>
                    <a:pt x="33884" y="51863"/>
                  </a:cubicBezTo>
                  <a:lnTo>
                    <a:pt x="0" y="79523"/>
                  </a:lnTo>
                  <a:lnTo>
                    <a:pt x="83442" y="79523"/>
                  </a:lnTo>
                  <a:lnTo>
                    <a:pt x="118368" y="64660"/>
                  </a:lnTo>
                  <a:lnTo>
                    <a:pt x="92432" y="51060"/>
                  </a:lnTo>
                  <a:lnTo>
                    <a:pt x="101883" y="39766"/>
                  </a:lnTo>
                  <a:lnTo>
                    <a:pt x="94396" y="25355"/>
                  </a:lnTo>
                  <a:lnTo>
                    <a:pt x="68579" y="42182"/>
                  </a:lnTo>
                  <a:lnTo>
                    <a:pt x="88974" y="25816"/>
                  </a:lnTo>
                  <a:lnTo>
                    <a:pt x="990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07690" y="2229950"/>
              <a:ext cx="1962275" cy="1619275"/>
            </a:xfrm>
            <a:custGeom>
              <a:rect b="b" l="l" r="r" t="t"/>
              <a:pathLst>
                <a:path extrusionOk="0" h="64771" w="78491">
                  <a:moveTo>
                    <a:pt x="73881" y="0"/>
                  </a:moveTo>
                  <a:lnTo>
                    <a:pt x="59590" y="17749"/>
                  </a:lnTo>
                  <a:lnTo>
                    <a:pt x="0" y="64771"/>
                  </a:lnTo>
                  <a:lnTo>
                    <a:pt x="13369" y="64771"/>
                  </a:lnTo>
                  <a:lnTo>
                    <a:pt x="64310" y="40688"/>
                  </a:lnTo>
                  <a:lnTo>
                    <a:pt x="59239" y="35036"/>
                  </a:lnTo>
                  <a:lnTo>
                    <a:pt x="74111" y="23400"/>
                  </a:lnTo>
                  <a:lnTo>
                    <a:pt x="71806" y="18099"/>
                  </a:lnTo>
                  <a:lnTo>
                    <a:pt x="45870" y="33653"/>
                  </a:lnTo>
                  <a:lnTo>
                    <a:pt x="70995" y="15444"/>
                  </a:lnTo>
                  <a:lnTo>
                    <a:pt x="784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580265" y="3155480"/>
            <a:ext cx="9476227" cy="3230974"/>
            <a:chOff x="580265" y="3155480"/>
            <a:chExt cx="9476227" cy="3230974"/>
          </a:xfrm>
        </p:grpSpPr>
        <p:pic>
          <p:nvPicPr>
            <p:cNvPr id="19" name="Google Shape;19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-412317">
              <a:off x="653986" y="4140820"/>
              <a:ext cx="3422959" cy="143779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20;p2"/>
            <p:cNvPicPr preferRelativeResize="0"/>
            <p:nvPr/>
          </p:nvPicPr>
          <p:blipFill rotWithShape="1">
            <a:blip r:embed="rId3">
              <a:alphaModFix/>
            </a:blip>
            <a:srcRect b="20864" l="1767" r="55223" t="14797"/>
            <a:stretch/>
          </p:blipFill>
          <p:spPr>
            <a:xfrm>
              <a:off x="6486090" y="3155480"/>
              <a:ext cx="3570401" cy="3230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" name="Google Shape;21;p2"/>
            <p:cNvPicPr preferRelativeResize="0"/>
            <p:nvPr/>
          </p:nvPicPr>
          <p:blipFill rotWithShape="1">
            <a:blip r:embed="rId4">
              <a:alphaModFix/>
            </a:blip>
            <a:srcRect b="12566" l="0" r="0" t="8940"/>
            <a:stretch/>
          </p:blipFill>
          <p:spPr>
            <a:xfrm>
              <a:off x="3105904" y="4571528"/>
              <a:ext cx="2094001" cy="11387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Google Shape;22;p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300474" y="4516969"/>
              <a:ext cx="1502159" cy="9589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" name="Google Shape;23;p2"/>
            <p:cNvPicPr preferRelativeResize="0"/>
            <p:nvPr/>
          </p:nvPicPr>
          <p:blipFill rotWithShape="1">
            <a:blip r:embed="rId6">
              <a:alphaModFix/>
            </a:blip>
            <a:srcRect b="33660" l="1670" r="49920" t="19847"/>
            <a:stretch/>
          </p:blipFill>
          <p:spPr>
            <a:xfrm>
              <a:off x="4569291" y="4147747"/>
              <a:ext cx="2892518" cy="156252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1"/>
          <p:cNvSpPr txBox="1"/>
          <p:nvPr>
            <p:ph hasCustomPrompt="1" type="title"/>
          </p:nvPr>
        </p:nvSpPr>
        <p:spPr>
          <a:xfrm>
            <a:off x="1691775" y="1144050"/>
            <a:ext cx="5760600" cy="11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5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9" name="Google Shape;99;p11"/>
          <p:cNvSpPr txBox="1"/>
          <p:nvPr>
            <p:ph idx="1" type="subTitle"/>
          </p:nvPr>
        </p:nvSpPr>
        <p:spPr>
          <a:xfrm>
            <a:off x="2110650" y="2399225"/>
            <a:ext cx="49227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0" name="Google Shape;100;p11"/>
          <p:cNvSpPr/>
          <p:nvPr/>
        </p:nvSpPr>
        <p:spPr>
          <a:xfrm>
            <a:off x="4689275" y="4603999"/>
            <a:ext cx="4529511" cy="616875"/>
          </a:xfrm>
          <a:custGeom>
            <a:rect b="b" l="l" r="r" t="t"/>
            <a:pathLst>
              <a:path extrusionOk="0" h="24675" w="276865">
                <a:moveTo>
                  <a:pt x="149691" y="0"/>
                </a:moveTo>
                <a:lnTo>
                  <a:pt x="134701" y="7523"/>
                </a:lnTo>
                <a:lnTo>
                  <a:pt x="126123" y="11257"/>
                </a:lnTo>
                <a:lnTo>
                  <a:pt x="114283" y="8574"/>
                </a:lnTo>
                <a:lnTo>
                  <a:pt x="106816" y="8574"/>
                </a:lnTo>
                <a:lnTo>
                  <a:pt x="93922" y="6417"/>
                </a:lnTo>
                <a:lnTo>
                  <a:pt x="88555" y="4317"/>
                </a:lnTo>
                <a:lnTo>
                  <a:pt x="81554" y="7523"/>
                </a:lnTo>
                <a:lnTo>
                  <a:pt x="68137" y="5890"/>
                </a:lnTo>
                <a:lnTo>
                  <a:pt x="57986" y="3734"/>
                </a:lnTo>
                <a:lnTo>
                  <a:pt x="50463" y="8051"/>
                </a:lnTo>
                <a:cubicBezTo>
                  <a:pt x="50463" y="8051"/>
                  <a:pt x="45275" y="5982"/>
                  <a:pt x="40722" y="5982"/>
                </a:cubicBezTo>
                <a:cubicBezTo>
                  <a:pt x="39604" y="5982"/>
                  <a:pt x="38524" y="6106"/>
                  <a:pt x="37569" y="6417"/>
                </a:cubicBezTo>
                <a:cubicBezTo>
                  <a:pt x="32729" y="8051"/>
                  <a:pt x="27362" y="11784"/>
                  <a:pt x="27362" y="11784"/>
                </a:cubicBezTo>
                <a:cubicBezTo>
                  <a:pt x="27362" y="11784"/>
                  <a:pt x="23101" y="8574"/>
                  <a:pt x="20418" y="8574"/>
                </a:cubicBezTo>
                <a:cubicBezTo>
                  <a:pt x="17734" y="8574"/>
                  <a:pt x="13945" y="14468"/>
                  <a:pt x="13945" y="14468"/>
                </a:cubicBezTo>
                <a:cubicBezTo>
                  <a:pt x="13945" y="14468"/>
                  <a:pt x="11261" y="15574"/>
                  <a:pt x="9161" y="15574"/>
                </a:cubicBezTo>
                <a:cubicBezTo>
                  <a:pt x="7001" y="15574"/>
                  <a:pt x="0" y="24674"/>
                  <a:pt x="0" y="24674"/>
                </a:cubicBezTo>
                <a:lnTo>
                  <a:pt x="275814" y="24152"/>
                </a:lnTo>
                <a:lnTo>
                  <a:pt x="276864" y="7001"/>
                </a:lnTo>
                <a:lnTo>
                  <a:pt x="276864" y="7001"/>
                </a:lnTo>
                <a:lnTo>
                  <a:pt x="272025" y="9101"/>
                </a:lnTo>
                <a:lnTo>
                  <a:pt x="266658" y="11257"/>
                </a:lnTo>
                <a:lnTo>
                  <a:pt x="258607" y="11784"/>
                </a:lnTo>
                <a:lnTo>
                  <a:pt x="248457" y="16101"/>
                </a:lnTo>
                <a:lnTo>
                  <a:pt x="240929" y="15574"/>
                </a:lnTo>
                <a:lnTo>
                  <a:pt x="231829" y="14991"/>
                </a:lnTo>
                <a:lnTo>
                  <a:pt x="229612" y="11257"/>
                </a:lnTo>
                <a:lnTo>
                  <a:pt x="218411" y="12890"/>
                </a:lnTo>
                <a:lnTo>
                  <a:pt x="213105" y="5540"/>
                </a:lnTo>
                <a:lnTo>
                  <a:pt x="210422" y="1634"/>
                </a:lnTo>
                <a:lnTo>
                  <a:pt x="195838" y="2157"/>
                </a:lnTo>
                <a:lnTo>
                  <a:pt x="186737" y="4840"/>
                </a:lnTo>
                <a:lnTo>
                  <a:pt x="182420" y="1634"/>
                </a:lnTo>
                <a:lnTo>
                  <a:pt x="171159" y="1634"/>
                </a:lnTo>
                <a:lnTo>
                  <a:pt x="165269" y="3734"/>
                </a:lnTo>
                <a:lnTo>
                  <a:pt x="161536" y="4317"/>
                </a:lnTo>
                <a:lnTo>
                  <a:pt x="14969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" name="Google Shape;101;p11"/>
          <p:cNvGrpSpPr/>
          <p:nvPr/>
        </p:nvGrpSpPr>
        <p:grpSpPr>
          <a:xfrm>
            <a:off x="7098855" y="4662410"/>
            <a:ext cx="2663847" cy="940044"/>
            <a:chOff x="4504280" y="4210487"/>
            <a:chExt cx="1699099" cy="599595"/>
          </a:xfrm>
        </p:grpSpPr>
        <p:sp>
          <p:nvSpPr>
            <p:cNvPr id="102" name="Google Shape;102;p11"/>
            <p:cNvSpPr/>
            <p:nvPr/>
          </p:nvSpPr>
          <p:spPr>
            <a:xfrm>
              <a:off x="4504280" y="4210487"/>
              <a:ext cx="1698468" cy="599465"/>
            </a:xfrm>
            <a:custGeom>
              <a:rect b="b" l="l" r="r" t="t"/>
              <a:pathLst>
                <a:path extrusionOk="0" h="63739" w="180592">
                  <a:moveTo>
                    <a:pt x="180139" y="38935"/>
                  </a:moveTo>
                  <a:cubicBezTo>
                    <a:pt x="175673" y="36616"/>
                    <a:pt x="168553" y="31982"/>
                    <a:pt x="160304" y="29496"/>
                  </a:cubicBezTo>
                  <a:cubicBezTo>
                    <a:pt x="152113" y="27010"/>
                    <a:pt x="142222" y="20966"/>
                    <a:pt x="140640" y="20288"/>
                  </a:cubicBezTo>
                  <a:cubicBezTo>
                    <a:pt x="139116" y="19551"/>
                    <a:pt x="134650" y="15881"/>
                    <a:pt x="133918" y="15655"/>
                  </a:cubicBezTo>
                  <a:cubicBezTo>
                    <a:pt x="133240" y="15429"/>
                    <a:pt x="127869" y="13788"/>
                    <a:pt x="126174" y="12997"/>
                  </a:cubicBezTo>
                  <a:cubicBezTo>
                    <a:pt x="124425" y="12206"/>
                    <a:pt x="118716" y="8083"/>
                    <a:pt x="116907" y="7744"/>
                  </a:cubicBezTo>
                  <a:cubicBezTo>
                    <a:pt x="115045" y="7405"/>
                    <a:pt x="109734" y="6668"/>
                    <a:pt x="107134" y="5371"/>
                  </a:cubicBezTo>
                  <a:cubicBezTo>
                    <a:pt x="104589" y="4128"/>
                    <a:pt x="96452" y="0"/>
                    <a:pt x="95946" y="172"/>
                  </a:cubicBezTo>
                  <a:cubicBezTo>
                    <a:pt x="95494" y="285"/>
                    <a:pt x="91254" y="2487"/>
                    <a:pt x="89844" y="3504"/>
                  </a:cubicBezTo>
                  <a:cubicBezTo>
                    <a:pt x="88429" y="4521"/>
                    <a:pt x="83854" y="6103"/>
                    <a:pt x="82552" y="6501"/>
                  </a:cubicBezTo>
                  <a:cubicBezTo>
                    <a:pt x="81309" y="6894"/>
                    <a:pt x="77806" y="10171"/>
                    <a:pt x="77241" y="10456"/>
                  </a:cubicBezTo>
                  <a:cubicBezTo>
                    <a:pt x="76676" y="10795"/>
                    <a:pt x="73344" y="12829"/>
                    <a:pt x="71025" y="13562"/>
                  </a:cubicBezTo>
                  <a:cubicBezTo>
                    <a:pt x="68765" y="14353"/>
                    <a:pt x="62775" y="15316"/>
                    <a:pt x="60913" y="16107"/>
                  </a:cubicBezTo>
                  <a:cubicBezTo>
                    <a:pt x="59046" y="16898"/>
                    <a:pt x="45485" y="21983"/>
                    <a:pt x="40684" y="23846"/>
                  </a:cubicBezTo>
                  <a:cubicBezTo>
                    <a:pt x="35879" y="25767"/>
                    <a:pt x="0" y="37859"/>
                    <a:pt x="0" y="37859"/>
                  </a:cubicBezTo>
                  <a:lnTo>
                    <a:pt x="0" y="63738"/>
                  </a:lnTo>
                  <a:lnTo>
                    <a:pt x="180139" y="63738"/>
                  </a:lnTo>
                  <a:lnTo>
                    <a:pt x="180591" y="3887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1"/>
            <p:cNvSpPr/>
            <p:nvPr/>
          </p:nvSpPr>
          <p:spPr>
            <a:xfrm>
              <a:off x="5407283" y="4212106"/>
              <a:ext cx="796096" cy="364566"/>
            </a:xfrm>
            <a:custGeom>
              <a:rect b="b" l="l" r="r" t="t"/>
              <a:pathLst>
                <a:path extrusionOk="0" h="38763" w="84646">
                  <a:moveTo>
                    <a:pt x="5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4" y="0"/>
                  </a:lnTo>
                  <a:cubicBezTo>
                    <a:pt x="791" y="0"/>
                    <a:pt x="8643" y="4010"/>
                    <a:pt x="11188" y="5199"/>
                  </a:cubicBezTo>
                  <a:cubicBezTo>
                    <a:pt x="13788" y="6496"/>
                    <a:pt x="19099" y="7233"/>
                    <a:pt x="20961" y="7572"/>
                  </a:cubicBezTo>
                  <a:cubicBezTo>
                    <a:pt x="22770" y="7911"/>
                    <a:pt x="28479" y="12034"/>
                    <a:pt x="30228" y="12825"/>
                  </a:cubicBezTo>
                  <a:cubicBezTo>
                    <a:pt x="31923" y="13616"/>
                    <a:pt x="37294" y="15257"/>
                    <a:pt x="37972" y="15483"/>
                  </a:cubicBezTo>
                  <a:cubicBezTo>
                    <a:pt x="38704" y="15709"/>
                    <a:pt x="43170" y="19379"/>
                    <a:pt x="44694" y="20116"/>
                  </a:cubicBezTo>
                  <a:cubicBezTo>
                    <a:pt x="46276" y="20794"/>
                    <a:pt x="56167" y="26838"/>
                    <a:pt x="64358" y="29324"/>
                  </a:cubicBezTo>
                  <a:cubicBezTo>
                    <a:pt x="72607" y="31810"/>
                    <a:pt x="79727" y="36444"/>
                    <a:pt x="84193" y="38763"/>
                  </a:cubicBezTo>
                  <a:lnTo>
                    <a:pt x="84645" y="38704"/>
                  </a:lnTo>
                  <a:lnTo>
                    <a:pt x="84193" y="38763"/>
                  </a:lnTo>
                  <a:cubicBezTo>
                    <a:pt x="79727" y="36444"/>
                    <a:pt x="72607" y="31810"/>
                    <a:pt x="64358" y="29324"/>
                  </a:cubicBezTo>
                  <a:cubicBezTo>
                    <a:pt x="56167" y="26838"/>
                    <a:pt x="46276" y="20794"/>
                    <a:pt x="44694" y="20116"/>
                  </a:cubicBezTo>
                  <a:cubicBezTo>
                    <a:pt x="43170" y="19379"/>
                    <a:pt x="38704" y="15709"/>
                    <a:pt x="37972" y="15483"/>
                  </a:cubicBezTo>
                  <a:cubicBezTo>
                    <a:pt x="37294" y="15257"/>
                    <a:pt x="31923" y="13616"/>
                    <a:pt x="30228" y="12825"/>
                  </a:cubicBezTo>
                  <a:cubicBezTo>
                    <a:pt x="28479" y="12034"/>
                    <a:pt x="22770" y="7911"/>
                    <a:pt x="20961" y="7572"/>
                  </a:cubicBezTo>
                  <a:cubicBezTo>
                    <a:pt x="19099" y="7233"/>
                    <a:pt x="13788" y="6496"/>
                    <a:pt x="11188" y="5199"/>
                  </a:cubicBezTo>
                  <a:cubicBezTo>
                    <a:pt x="8643" y="4010"/>
                    <a:pt x="791" y="0"/>
                    <a:pt x="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1"/>
            <p:cNvSpPr/>
            <p:nvPr/>
          </p:nvSpPr>
          <p:spPr>
            <a:xfrm>
              <a:off x="5436506" y="4335484"/>
              <a:ext cx="643603" cy="474557"/>
            </a:xfrm>
            <a:custGeom>
              <a:rect b="b" l="l" r="r" t="t"/>
              <a:pathLst>
                <a:path extrusionOk="0" h="50458" w="68432">
                  <a:moveTo>
                    <a:pt x="58825" y="37348"/>
                  </a:moveTo>
                  <a:cubicBezTo>
                    <a:pt x="53514" y="32489"/>
                    <a:pt x="41589" y="17006"/>
                    <a:pt x="35319" y="12599"/>
                  </a:cubicBezTo>
                  <a:cubicBezTo>
                    <a:pt x="29103" y="8250"/>
                    <a:pt x="27349" y="6668"/>
                    <a:pt x="24976" y="5027"/>
                  </a:cubicBezTo>
                  <a:cubicBezTo>
                    <a:pt x="22603" y="3391"/>
                    <a:pt x="18593" y="1524"/>
                    <a:pt x="17856" y="1696"/>
                  </a:cubicBezTo>
                  <a:cubicBezTo>
                    <a:pt x="17065" y="1863"/>
                    <a:pt x="14353" y="4973"/>
                    <a:pt x="13223" y="5253"/>
                  </a:cubicBezTo>
                  <a:cubicBezTo>
                    <a:pt x="12093" y="4914"/>
                    <a:pt x="1922" y="0"/>
                    <a:pt x="1922" y="0"/>
                  </a:cubicBezTo>
                  <a:cubicBezTo>
                    <a:pt x="1696" y="620"/>
                    <a:pt x="227" y="4182"/>
                    <a:pt x="114" y="5253"/>
                  </a:cubicBezTo>
                  <a:cubicBezTo>
                    <a:pt x="1" y="6157"/>
                    <a:pt x="792" y="8702"/>
                    <a:pt x="60" y="10058"/>
                  </a:cubicBezTo>
                  <a:cubicBezTo>
                    <a:pt x="2261" y="11130"/>
                    <a:pt x="5990" y="13110"/>
                    <a:pt x="7798" y="15198"/>
                  </a:cubicBezTo>
                  <a:cubicBezTo>
                    <a:pt x="10457" y="18195"/>
                    <a:pt x="24357" y="27801"/>
                    <a:pt x="28027" y="32376"/>
                  </a:cubicBezTo>
                  <a:cubicBezTo>
                    <a:pt x="29894" y="34636"/>
                    <a:pt x="34867" y="42831"/>
                    <a:pt x="39387" y="50457"/>
                  </a:cubicBezTo>
                  <a:lnTo>
                    <a:pt x="68431" y="50457"/>
                  </a:lnTo>
                  <a:cubicBezTo>
                    <a:pt x="64982" y="45033"/>
                    <a:pt x="61198" y="39554"/>
                    <a:pt x="58825" y="373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1"/>
            <p:cNvSpPr/>
            <p:nvPr/>
          </p:nvSpPr>
          <p:spPr>
            <a:xfrm>
              <a:off x="4806853" y="4390788"/>
              <a:ext cx="543684" cy="419294"/>
            </a:xfrm>
            <a:custGeom>
              <a:rect b="b" l="l" r="r" t="t"/>
              <a:pathLst>
                <a:path extrusionOk="0" h="44582" w="57808">
                  <a:moveTo>
                    <a:pt x="57808" y="1"/>
                  </a:moveTo>
                  <a:cubicBezTo>
                    <a:pt x="57807" y="1"/>
                    <a:pt x="46335" y="6782"/>
                    <a:pt x="43510" y="8477"/>
                  </a:cubicBezTo>
                  <a:cubicBezTo>
                    <a:pt x="40684" y="10226"/>
                    <a:pt x="33171" y="18250"/>
                    <a:pt x="28479" y="21247"/>
                  </a:cubicBezTo>
                  <a:cubicBezTo>
                    <a:pt x="23791" y="24298"/>
                    <a:pt x="7179" y="36557"/>
                    <a:pt x="7179" y="36670"/>
                  </a:cubicBezTo>
                  <a:cubicBezTo>
                    <a:pt x="7179" y="36729"/>
                    <a:pt x="3956" y="40287"/>
                    <a:pt x="0" y="44581"/>
                  </a:cubicBezTo>
                  <a:lnTo>
                    <a:pt x="21192" y="44581"/>
                  </a:lnTo>
                  <a:cubicBezTo>
                    <a:pt x="24298" y="41702"/>
                    <a:pt x="27349" y="38424"/>
                    <a:pt x="28990" y="35373"/>
                  </a:cubicBezTo>
                  <a:cubicBezTo>
                    <a:pt x="33339" y="27404"/>
                    <a:pt x="42890" y="14127"/>
                    <a:pt x="46674" y="11356"/>
                  </a:cubicBezTo>
                  <a:cubicBezTo>
                    <a:pt x="50403" y="8644"/>
                    <a:pt x="57807" y="1"/>
                    <a:pt x="578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1"/>
            <p:cNvSpPr/>
            <p:nvPr/>
          </p:nvSpPr>
          <p:spPr>
            <a:xfrm>
              <a:off x="4970134" y="4338675"/>
              <a:ext cx="202471" cy="198765"/>
            </a:xfrm>
            <a:custGeom>
              <a:rect b="b" l="l" r="r" t="t"/>
              <a:pathLst>
                <a:path extrusionOk="0" h="21134" w="21528">
                  <a:moveTo>
                    <a:pt x="21527" y="0"/>
                  </a:moveTo>
                  <a:lnTo>
                    <a:pt x="21527" y="0"/>
                  </a:lnTo>
                  <a:cubicBezTo>
                    <a:pt x="19213" y="733"/>
                    <a:pt x="13277" y="1696"/>
                    <a:pt x="11415" y="2487"/>
                  </a:cubicBezTo>
                  <a:cubicBezTo>
                    <a:pt x="11243" y="2600"/>
                    <a:pt x="10904" y="2713"/>
                    <a:pt x="10565" y="2826"/>
                  </a:cubicBezTo>
                  <a:cubicBezTo>
                    <a:pt x="10565" y="3558"/>
                    <a:pt x="10511" y="4295"/>
                    <a:pt x="10511" y="4914"/>
                  </a:cubicBezTo>
                  <a:cubicBezTo>
                    <a:pt x="10398" y="6948"/>
                    <a:pt x="9042" y="9095"/>
                    <a:pt x="7007" y="11808"/>
                  </a:cubicBezTo>
                  <a:cubicBezTo>
                    <a:pt x="5028" y="14520"/>
                    <a:pt x="1" y="21133"/>
                    <a:pt x="1" y="21133"/>
                  </a:cubicBezTo>
                  <a:cubicBezTo>
                    <a:pt x="1" y="21133"/>
                    <a:pt x="9322" y="15989"/>
                    <a:pt x="12206" y="12260"/>
                  </a:cubicBezTo>
                  <a:cubicBezTo>
                    <a:pt x="15144" y="8589"/>
                    <a:pt x="16839" y="6781"/>
                    <a:pt x="18309" y="4914"/>
                  </a:cubicBezTo>
                  <a:cubicBezTo>
                    <a:pt x="19100" y="3843"/>
                    <a:pt x="20456" y="1696"/>
                    <a:pt x="215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" name="Google Shape;107;p11"/>
          <p:cNvGrpSpPr/>
          <p:nvPr/>
        </p:nvGrpSpPr>
        <p:grpSpPr>
          <a:xfrm>
            <a:off x="3998775" y="4268476"/>
            <a:ext cx="2860925" cy="1082875"/>
            <a:chOff x="3998775" y="4268476"/>
            <a:chExt cx="2860925" cy="1082875"/>
          </a:xfrm>
        </p:grpSpPr>
        <p:pic>
          <p:nvPicPr>
            <p:cNvPr id="108" name="Google Shape;108;p11"/>
            <p:cNvPicPr preferRelativeResize="0"/>
            <p:nvPr/>
          </p:nvPicPr>
          <p:blipFill rotWithShape="1">
            <a:blip r:embed="rId2">
              <a:alphaModFix/>
            </a:blip>
            <a:srcRect b="17586" l="0" r="0" t="0"/>
            <a:stretch/>
          </p:blipFill>
          <p:spPr>
            <a:xfrm rot="-148839">
              <a:off x="4018266" y="4329095"/>
              <a:ext cx="2821944" cy="96163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" name="Google Shape;109;p1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471475" y="4526623"/>
              <a:ext cx="585962" cy="6168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" name="Google Shape;110;p1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923054" y="4446750"/>
              <a:ext cx="247000" cy="314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1" name="Google Shape;111;p1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>
              <a:off x="5101854" y="4761250"/>
              <a:ext cx="247000" cy="3145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6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2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3"/>
          <p:cNvSpPr txBox="1"/>
          <p:nvPr>
            <p:ph idx="1" type="subTitle"/>
          </p:nvPr>
        </p:nvSpPr>
        <p:spPr>
          <a:xfrm>
            <a:off x="2914075" y="1649475"/>
            <a:ext cx="4060800" cy="3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3"/>
          <p:cNvSpPr txBox="1"/>
          <p:nvPr>
            <p:ph idx="2" type="subTitle"/>
          </p:nvPr>
        </p:nvSpPr>
        <p:spPr>
          <a:xfrm>
            <a:off x="2914075" y="2638676"/>
            <a:ext cx="4060800" cy="3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3"/>
          <p:cNvSpPr txBox="1"/>
          <p:nvPr>
            <p:ph idx="3" type="subTitle"/>
          </p:nvPr>
        </p:nvSpPr>
        <p:spPr>
          <a:xfrm>
            <a:off x="2914075" y="3629050"/>
            <a:ext cx="4060800" cy="3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hasCustomPrompt="1" idx="4" type="title"/>
          </p:nvPr>
        </p:nvSpPr>
        <p:spPr>
          <a:xfrm>
            <a:off x="2020925" y="1338375"/>
            <a:ext cx="881700" cy="5727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/>
          <p:nvPr>
            <p:ph hasCustomPrompt="1" idx="5" type="title"/>
          </p:nvPr>
        </p:nvSpPr>
        <p:spPr>
          <a:xfrm>
            <a:off x="2022175" y="3321250"/>
            <a:ext cx="879300" cy="5727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/>
          <p:nvPr>
            <p:ph hasCustomPrompt="1" idx="6" type="title"/>
          </p:nvPr>
        </p:nvSpPr>
        <p:spPr>
          <a:xfrm>
            <a:off x="2022175" y="2330875"/>
            <a:ext cx="879300" cy="5727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1" name="Google Shape;121;p13"/>
          <p:cNvSpPr txBox="1"/>
          <p:nvPr>
            <p:ph idx="7" type="subTitle"/>
          </p:nvPr>
        </p:nvSpPr>
        <p:spPr>
          <a:xfrm>
            <a:off x="2914075" y="1338375"/>
            <a:ext cx="40608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9pPr>
          </a:lstStyle>
          <a:p/>
        </p:txBody>
      </p:sp>
      <p:sp>
        <p:nvSpPr>
          <p:cNvPr id="122" name="Google Shape;122;p13"/>
          <p:cNvSpPr txBox="1"/>
          <p:nvPr>
            <p:ph idx="8" type="subTitle"/>
          </p:nvPr>
        </p:nvSpPr>
        <p:spPr>
          <a:xfrm>
            <a:off x="2914075" y="3321250"/>
            <a:ext cx="40608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9pPr>
          </a:lstStyle>
          <a:p/>
        </p:txBody>
      </p:sp>
      <p:sp>
        <p:nvSpPr>
          <p:cNvPr id="123" name="Google Shape;123;p13"/>
          <p:cNvSpPr txBox="1"/>
          <p:nvPr>
            <p:ph idx="9" type="subTitle"/>
          </p:nvPr>
        </p:nvSpPr>
        <p:spPr>
          <a:xfrm>
            <a:off x="2914075" y="2330875"/>
            <a:ext cx="40608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ncert On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9pPr>
          </a:lstStyle>
          <a:p/>
        </p:txBody>
      </p:sp>
      <p:sp>
        <p:nvSpPr>
          <p:cNvPr id="124" name="Google Shape;124;p13"/>
          <p:cNvSpPr/>
          <p:nvPr/>
        </p:nvSpPr>
        <p:spPr>
          <a:xfrm>
            <a:off x="1875850" y="4408623"/>
            <a:ext cx="6296824" cy="752532"/>
          </a:xfrm>
          <a:custGeom>
            <a:rect b="b" l="l" r="r" t="t"/>
            <a:pathLst>
              <a:path extrusionOk="0" h="31914" w="285635">
                <a:moveTo>
                  <a:pt x="31914" y="0"/>
                </a:moveTo>
                <a:cubicBezTo>
                  <a:pt x="30464" y="0"/>
                  <a:pt x="28685" y="116"/>
                  <a:pt x="27467" y="667"/>
                </a:cubicBezTo>
                <a:cubicBezTo>
                  <a:pt x="27244" y="783"/>
                  <a:pt x="27129" y="783"/>
                  <a:pt x="26906" y="889"/>
                </a:cubicBezTo>
                <a:cubicBezTo>
                  <a:pt x="24683" y="1557"/>
                  <a:pt x="7560" y="6226"/>
                  <a:pt x="0" y="6786"/>
                </a:cubicBezTo>
                <a:lnTo>
                  <a:pt x="445" y="31913"/>
                </a:lnTo>
                <a:lnTo>
                  <a:pt x="285634" y="31913"/>
                </a:lnTo>
                <a:lnTo>
                  <a:pt x="285296" y="11563"/>
                </a:lnTo>
                <a:cubicBezTo>
                  <a:pt x="278403" y="13457"/>
                  <a:pt x="271287" y="15014"/>
                  <a:pt x="264732" y="17344"/>
                </a:cubicBezTo>
                <a:cubicBezTo>
                  <a:pt x="260614" y="18794"/>
                  <a:pt x="255944" y="20795"/>
                  <a:pt x="251274" y="21685"/>
                </a:cubicBezTo>
                <a:lnTo>
                  <a:pt x="250945" y="21685"/>
                </a:lnTo>
                <a:cubicBezTo>
                  <a:pt x="249389" y="21462"/>
                  <a:pt x="244941" y="21240"/>
                  <a:pt x="244497" y="20902"/>
                </a:cubicBezTo>
                <a:cubicBezTo>
                  <a:pt x="241935" y="18794"/>
                  <a:pt x="237488" y="16793"/>
                  <a:pt x="236376" y="16348"/>
                </a:cubicBezTo>
                <a:cubicBezTo>
                  <a:pt x="235602" y="16010"/>
                  <a:pt x="231377" y="14347"/>
                  <a:pt x="231039" y="14124"/>
                </a:cubicBezTo>
                <a:cubicBezTo>
                  <a:pt x="230710" y="13902"/>
                  <a:pt x="229598" y="13342"/>
                  <a:pt x="229153" y="13342"/>
                </a:cubicBezTo>
                <a:cubicBezTo>
                  <a:pt x="227819" y="13235"/>
                  <a:pt x="224261" y="12123"/>
                  <a:pt x="224039" y="12007"/>
                </a:cubicBezTo>
                <a:cubicBezTo>
                  <a:pt x="223816" y="11901"/>
                  <a:pt x="221477" y="11456"/>
                  <a:pt x="221148" y="11456"/>
                </a:cubicBezTo>
                <a:cubicBezTo>
                  <a:pt x="219863" y="11354"/>
                  <a:pt x="217011" y="10992"/>
                  <a:pt x="216145" y="10992"/>
                </a:cubicBezTo>
                <a:cubicBezTo>
                  <a:pt x="216035" y="10992"/>
                  <a:pt x="215956" y="10998"/>
                  <a:pt x="215918" y="11011"/>
                </a:cubicBezTo>
                <a:cubicBezTo>
                  <a:pt x="215473" y="11011"/>
                  <a:pt x="215367" y="10896"/>
                  <a:pt x="214922" y="10896"/>
                </a:cubicBezTo>
                <a:cubicBezTo>
                  <a:pt x="214032" y="11011"/>
                  <a:pt x="211586" y="11785"/>
                  <a:pt x="210804" y="12007"/>
                </a:cubicBezTo>
                <a:cubicBezTo>
                  <a:pt x="210359" y="12123"/>
                  <a:pt x="210136" y="12452"/>
                  <a:pt x="209585" y="12452"/>
                </a:cubicBezTo>
                <a:cubicBezTo>
                  <a:pt x="209511" y="12477"/>
                  <a:pt x="209443" y="12487"/>
                  <a:pt x="209378" y="12487"/>
                </a:cubicBezTo>
                <a:cubicBezTo>
                  <a:pt x="209206" y="12487"/>
                  <a:pt x="209056" y="12422"/>
                  <a:pt x="208886" y="12422"/>
                </a:cubicBezTo>
                <a:cubicBezTo>
                  <a:pt x="208826" y="12422"/>
                  <a:pt x="208763" y="12430"/>
                  <a:pt x="208696" y="12452"/>
                </a:cubicBezTo>
                <a:cubicBezTo>
                  <a:pt x="207468" y="12675"/>
                  <a:pt x="194464" y="16010"/>
                  <a:pt x="194019" y="16010"/>
                </a:cubicBezTo>
                <a:cubicBezTo>
                  <a:pt x="193681" y="16126"/>
                  <a:pt x="185792" y="17237"/>
                  <a:pt x="185009" y="17789"/>
                </a:cubicBezTo>
                <a:cubicBezTo>
                  <a:pt x="184787" y="17904"/>
                  <a:pt x="183790" y="18572"/>
                  <a:pt x="183568" y="18794"/>
                </a:cubicBezTo>
                <a:cubicBezTo>
                  <a:pt x="183123" y="19123"/>
                  <a:pt x="182456" y="19345"/>
                  <a:pt x="181896" y="19683"/>
                </a:cubicBezTo>
                <a:cubicBezTo>
                  <a:pt x="180900" y="20350"/>
                  <a:pt x="179788" y="21018"/>
                  <a:pt x="178676" y="21791"/>
                </a:cubicBezTo>
                <a:cubicBezTo>
                  <a:pt x="178141" y="22193"/>
                  <a:pt x="177322" y="22395"/>
                  <a:pt x="176512" y="22395"/>
                </a:cubicBezTo>
                <a:cubicBezTo>
                  <a:pt x="175977" y="22395"/>
                  <a:pt x="175445" y="22306"/>
                  <a:pt x="175003" y="22129"/>
                </a:cubicBezTo>
                <a:cubicBezTo>
                  <a:pt x="172895" y="21347"/>
                  <a:pt x="170110" y="20012"/>
                  <a:pt x="168892" y="19461"/>
                </a:cubicBezTo>
                <a:cubicBezTo>
                  <a:pt x="168447" y="19239"/>
                  <a:pt x="168109" y="19016"/>
                  <a:pt x="167664" y="18794"/>
                </a:cubicBezTo>
                <a:cubicBezTo>
                  <a:pt x="166169" y="17996"/>
                  <a:pt x="164864" y="17756"/>
                  <a:pt x="163652" y="17756"/>
                </a:cubicBezTo>
                <a:cubicBezTo>
                  <a:pt x="161808" y="17756"/>
                  <a:pt x="160176" y="18312"/>
                  <a:pt x="158408" y="18312"/>
                </a:cubicBezTo>
                <a:cubicBezTo>
                  <a:pt x="157281" y="18312"/>
                  <a:pt x="156097" y="18086"/>
                  <a:pt x="154767" y="17344"/>
                </a:cubicBezTo>
                <a:cubicBezTo>
                  <a:pt x="153993" y="16793"/>
                  <a:pt x="148212" y="14453"/>
                  <a:pt x="145428" y="14231"/>
                </a:cubicBezTo>
                <a:cubicBezTo>
                  <a:pt x="144958" y="14198"/>
                  <a:pt x="144511" y="14183"/>
                  <a:pt x="144083" y="14183"/>
                </a:cubicBezTo>
                <a:cubicBezTo>
                  <a:pt x="140249" y="14183"/>
                  <a:pt x="137899" y="15399"/>
                  <a:pt x="134203" y="15903"/>
                </a:cubicBezTo>
                <a:cubicBezTo>
                  <a:pt x="132503" y="16137"/>
                  <a:pt x="129942" y="16278"/>
                  <a:pt x="127427" y="16278"/>
                </a:cubicBezTo>
                <a:cubicBezTo>
                  <a:pt x="125165" y="16278"/>
                  <a:pt x="122941" y="16164"/>
                  <a:pt x="121412" y="15903"/>
                </a:cubicBezTo>
                <a:cubicBezTo>
                  <a:pt x="116965" y="15236"/>
                  <a:pt x="116520" y="12345"/>
                  <a:pt x="113967" y="10451"/>
                </a:cubicBezTo>
                <a:cubicBezTo>
                  <a:pt x="113078" y="9677"/>
                  <a:pt x="111744" y="9010"/>
                  <a:pt x="110294" y="8450"/>
                </a:cubicBezTo>
                <a:cubicBezTo>
                  <a:pt x="109965" y="8343"/>
                  <a:pt x="109404" y="8227"/>
                  <a:pt x="108960" y="8227"/>
                </a:cubicBezTo>
                <a:cubicBezTo>
                  <a:pt x="106736" y="8121"/>
                  <a:pt x="106291" y="8227"/>
                  <a:pt x="105179" y="7009"/>
                </a:cubicBezTo>
                <a:cubicBezTo>
                  <a:pt x="104281" y="6206"/>
                  <a:pt x="100479" y="4499"/>
                  <a:pt x="97948" y="4499"/>
                </a:cubicBezTo>
                <a:cubicBezTo>
                  <a:pt x="97673" y="4499"/>
                  <a:pt x="97414" y="4519"/>
                  <a:pt x="97174" y="4563"/>
                </a:cubicBezTo>
                <a:cubicBezTo>
                  <a:pt x="96507" y="4563"/>
                  <a:pt x="91953" y="7009"/>
                  <a:pt x="90503" y="7116"/>
                </a:cubicBezTo>
                <a:cubicBezTo>
                  <a:pt x="90174" y="7116"/>
                  <a:pt x="89729" y="7116"/>
                  <a:pt x="89507" y="7231"/>
                </a:cubicBezTo>
                <a:cubicBezTo>
                  <a:pt x="88395" y="7560"/>
                  <a:pt x="87506" y="8121"/>
                  <a:pt x="86945" y="8672"/>
                </a:cubicBezTo>
                <a:cubicBezTo>
                  <a:pt x="86394" y="9232"/>
                  <a:pt x="79607" y="11340"/>
                  <a:pt x="78718" y="11456"/>
                </a:cubicBezTo>
                <a:cubicBezTo>
                  <a:pt x="76680" y="11802"/>
                  <a:pt x="74725" y="11945"/>
                  <a:pt x="72885" y="11945"/>
                </a:cubicBezTo>
                <a:cubicBezTo>
                  <a:pt x="64088" y="11945"/>
                  <a:pt x="57931" y="8672"/>
                  <a:pt x="57931" y="8672"/>
                </a:cubicBezTo>
                <a:cubicBezTo>
                  <a:pt x="56999" y="8367"/>
                  <a:pt x="57031" y="7771"/>
                  <a:pt x="56062" y="7771"/>
                </a:cubicBezTo>
                <a:cubicBezTo>
                  <a:pt x="55986" y="7771"/>
                  <a:pt x="55903" y="7775"/>
                  <a:pt x="55814" y="7783"/>
                </a:cubicBezTo>
                <a:cubicBezTo>
                  <a:pt x="55369" y="7783"/>
                  <a:pt x="48369" y="5452"/>
                  <a:pt x="47586" y="5230"/>
                </a:cubicBezTo>
                <a:cubicBezTo>
                  <a:pt x="47035" y="5114"/>
                  <a:pt x="46813" y="5230"/>
                  <a:pt x="46475" y="5008"/>
                </a:cubicBezTo>
                <a:cubicBezTo>
                  <a:pt x="45808" y="4670"/>
                  <a:pt x="43699" y="2562"/>
                  <a:pt x="43139" y="2339"/>
                </a:cubicBezTo>
                <a:cubicBezTo>
                  <a:pt x="42143" y="2001"/>
                  <a:pt x="37135" y="1112"/>
                  <a:pt x="36468" y="889"/>
                </a:cubicBezTo>
                <a:cubicBezTo>
                  <a:pt x="34912" y="445"/>
                  <a:pt x="33693" y="0"/>
                  <a:pt x="3191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13"/>
          <p:cNvGrpSpPr/>
          <p:nvPr/>
        </p:nvGrpSpPr>
        <p:grpSpPr>
          <a:xfrm>
            <a:off x="-7" y="4154405"/>
            <a:ext cx="3181952" cy="1016900"/>
            <a:chOff x="238125" y="1861150"/>
            <a:chExt cx="6220825" cy="1988075"/>
          </a:xfrm>
        </p:grpSpPr>
        <p:sp>
          <p:nvSpPr>
            <p:cNvPr id="126" name="Google Shape;126;p13"/>
            <p:cNvSpPr/>
            <p:nvPr/>
          </p:nvSpPr>
          <p:spPr>
            <a:xfrm>
              <a:off x="1534700" y="1861150"/>
              <a:ext cx="4924250" cy="1988075"/>
            </a:xfrm>
            <a:custGeom>
              <a:rect b="b" l="l" r="r" t="t"/>
              <a:pathLst>
                <a:path extrusionOk="0" h="79523" w="196970">
                  <a:moveTo>
                    <a:pt x="99006" y="0"/>
                  </a:moveTo>
                  <a:lnTo>
                    <a:pt x="88513" y="5071"/>
                  </a:lnTo>
                  <a:cubicBezTo>
                    <a:pt x="88513" y="5071"/>
                    <a:pt x="87794" y="5013"/>
                    <a:pt x="86945" y="5013"/>
                  </a:cubicBezTo>
                  <a:cubicBezTo>
                    <a:pt x="86095" y="5013"/>
                    <a:pt x="85116" y="5071"/>
                    <a:pt x="84595" y="5302"/>
                  </a:cubicBezTo>
                  <a:cubicBezTo>
                    <a:pt x="83562" y="5652"/>
                    <a:pt x="56243" y="33081"/>
                    <a:pt x="56243" y="33081"/>
                  </a:cubicBezTo>
                  <a:cubicBezTo>
                    <a:pt x="56243" y="33081"/>
                    <a:pt x="43104" y="47944"/>
                    <a:pt x="42182" y="48294"/>
                  </a:cubicBezTo>
                  <a:cubicBezTo>
                    <a:pt x="41380" y="48755"/>
                    <a:pt x="33884" y="51863"/>
                    <a:pt x="33884" y="51863"/>
                  </a:cubicBezTo>
                  <a:lnTo>
                    <a:pt x="0" y="79523"/>
                  </a:lnTo>
                  <a:lnTo>
                    <a:pt x="196970" y="79523"/>
                  </a:lnTo>
                  <a:cubicBezTo>
                    <a:pt x="196970" y="79523"/>
                    <a:pt x="156281" y="44026"/>
                    <a:pt x="155479" y="43795"/>
                  </a:cubicBezTo>
                  <a:cubicBezTo>
                    <a:pt x="154557" y="43565"/>
                    <a:pt x="141068" y="38724"/>
                    <a:pt x="141068" y="38724"/>
                  </a:cubicBezTo>
                  <a:lnTo>
                    <a:pt x="109609" y="11525"/>
                  </a:lnTo>
                  <a:lnTo>
                    <a:pt x="101080" y="1153"/>
                  </a:lnTo>
                  <a:lnTo>
                    <a:pt x="990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238125" y="2229950"/>
              <a:ext cx="3382650" cy="1619275"/>
            </a:xfrm>
            <a:custGeom>
              <a:rect b="b" l="l" r="r" t="t"/>
              <a:pathLst>
                <a:path extrusionOk="0" h="64771" w="135306">
                  <a:moveTo>
                    <a:pt x="73881" y="0"/>
                  </a:moveTo>
                  <a:lnTo>
                    <a:pt x="59590" y="17749"/>
                  </a:lnTo>
                  <a:lnTo>
                    <a:pt x="0" y="64771"/>
                  </a:lnTo>
                  <a:lnTo>
                    <a:pt x="135305" y="64771"/>
                  </a:lnTo>
                  <a:lnTo>
                    <a:pt x="99236" y="15794"/>
                  </a:lnTo>
                  <a:lnTo>
                    <a:pt x="89896" y="12908"/>
                  </a:lnTo>
                  <a:lnTo>
                    <a:pt x="784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1534700" y="1861150"/>
              <a:ext cx="2959225" cy="1988075"/>
            </a:xfrm>
            <a:custGeom>
              <a:rect b="b" l="l" r="r" t="t"/>
              <a:pathLst>
                <a:path extrusionOk="0" h="79523" w="118369">
                  <a:moveTo>
                    <a:pt x="99006" y="0"/>
                  </a:moveTo>
                  <a:lnTo>
                    <a:pt x="88513" y="5071"/>
                  </a:lnTo>
                  <a:cubicBezTo>
                    <a:pt x="88513" y="5071"/>
                    <a:pt x="87794" y="5013"/>
                    <a:pt x="86945" y="5013"/>
                  </a:cubicBezTo>
                  <a:cubicBezTo>
                    <a:pt x="86095" y="5013"/>
                    <a:pt x="85116" y="5071"/>
                    <a:pt x="84595" y="5302"/>
                  </a:cubicBezTo>
                  <a:cubicBezTo>
                    <a:pt x="83562" y="5652"/>
                    <a:pt x="56243" y="33081"/>
                    <a:pt x="56243" y="33081"/>
                  </a:cubicBezTo>
                  <a:cubicBezTo>
                    <a:pt x="56243" y="33081"/>
                    <a:pt x="43104" y="47944"/>
                    <a:pt x="42182" y="48294"/>
                  </a:cubicBezTo>
                  <a:cubicBezTo>
                    <a:pt x="41380" y="48755"/>
                    <a:pt x="33884" y="51863"/>
                    <a:pt x="33884" y="51863"/>
                  </a:cubicBezTo>
                  <a:lnTo>
                    <a:pt x="0" y="79523"/>
                  </a:lnTo>
                  <a:lnTo>
                    <a:pt x="83442" y="79523"/>
                  </a:lnTo>
                  <a:lnTo>
                    <a:pt x="118368" y="64660"/>
                  </a:lnTo>
                  <a:lnTo>
                    <a:pt x="92432" y="51060"/>
                  </a:lnTo>
                  <a:lnTo>
                    <a:pt x="101883" y="39766"/>
                  </a:lnTo>
                  <a:lnTo>
                    <a:pt x="94396" y="25355"/>
                  </a:lnTo>
                  <a:lnTo>
                    <a:pt x="68579" y="42182"/>
                  </a:lnTo>
                  <a:lnTo>
                    <a:pt x="88974" y="25816"/>
                  </a:lnTo>
                  <a:lnTo>
                    <a:pt x="990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238125" y="2229950"/>
              <a:ext cx="1962275" cy="1619275"/>
            </a:xfrm>
            <a:custGeom>
              <a:rect b="b" l="l" r="r" t="t"/>
              <a:pathLst>
                <a:path extrusionOk="0" h="64771" w="78491">
                  <a:moveTo>
                    <a:pt x="73881" y="0"/>
                  </a:moveTo>
                  <a:lnTo>
                    <a:pt x="59590" y="17749"/>
                  </a:lnTo>
                  <a:lnTo>
                    <a:pt x="0" y="64771"/>
                  </a:lnTo>
                  <a:lnTo>
                    <a:pt x="13369" y="64771"/>
                  </a:lnTo>
                  <a:lnTo>
                    <a:pt x="64310" y="40688"/>
                  </a:lnTo>
                  <a:lnTo>
                    <a:pt x="59239" y="35036"/>
                  </a:lnTo>
                  <a:lnTo>
                    <a:pt x="74111" y="23400"/>
                  </a:lnTo>
                  <a:lnTo>
                    <a:pt x="71806" y="18099"/>
                  </a:lnTo>
                  <a:lnTo>
                    <a:pt x="45870" y="33653"/>
                  </a:lnTo>
                  <a:lnTo>
                    <a:pt x="70995" y="15444"/>
                  </a:lnTo>
                  <a:lnTo>
                    <a:pt x="784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" name="Google Shape;130;p13"/>
          <p:cNvSpPr/>
          <p:nvPr/>
        </p:nvSpPr>
        <p:spPr>
          <a:xfrm flipH="1">
            <a:off x="6803758" y="3516250"/>
            <a:ext cx="2387917" cy="1655064"/>
          </a:xfrm>
          <a:custGeom>
            <a:rect b="b" l="l" r="r" t="t"/>
            <a:pathLst>
              <a:path extrusionOk="0" h="165176" w="285380">
                <a:moveTo>
                  <a:pt x="68107" y="0"/>
                </a:moveTo>
                <a:cubicBezTo>
                  <a:pt x="67250" y="0"/>
                  <a:pt x="66635" y="359"/>
                  <a:pt x="66341" y="1169"/>
                </a:cubicBezTo>
                <a:cubicBezTo>
                  <a:pt x="65052" y="4875"/>
                  <a:pt x="48374" y="25452"/>
                  <a:pt x="44104" y="31560"/>
                </a:cubicBezTo>
                <a:cubicBezTo>
                  <a:pt x="42073" y="34525"/>
                  <a:pt x="40220" y="40825"/>
                  <a:pt x="37804" y="42500"/>
                </a:cubicBezTo>
                <a:cubicBezTo>
                  <a:pt x="37084" y="43028"/>
                  <a:pt x="36377" y="43181"/>
                  <a:pt x="35675" y="43181"/>
                </a:cubicBezTo>
                <a:cubicBezTo>
                  <a:pt x="34693" y="43181"/>
                  <a:pt x="33721" y="42880"/>
                  <a:pt x="32743" y="42880"/>
                </a:cubicBezTo>
                <a:cubicBezTo>
                  <a:pt x="31726" y="42880"/>
                  <a:pt x="30702" y="43205"/>
                  <a:pt x="29650" y="44531"/>
                </a:cubicBezTo>
                <a:cubicBezTo>
                  <a:pt x="25766" y="49542"/>
                  <a:pt x="21125" y="57874"/>
                  <a:pt x="17612" y="65286"/>
                </a:cubicBezTo>
                <a:cubicBezTo>
                  <a:pt x="15759" y="69185"/>
                  <a:pt x="5752" y="72521"/>
                  <a:pt x="0" y="74744"/>
                </a:cubicBezTo>
                <a:lnTo>
                  <a:pt x="0" y="165176"/>
                </a:lnTo>
                <a:lnTo>
                  <a:pt x="285379" y="165176"/>
                </a:lnTo>
                <a:cubicBezTo>
                  <a:pt x="281495" y="164064"/>
                  <a:pt x="277418" y="162952"/>
                  <a:pt x="273519" y="161648"/>
                </a:cubicBezTo>
                <a:cubicBezTo>
                  <a:pt x="268701" y="160165"/>
                  <a:pt x="201811" y="116625"/>
                  <a:pt x="196993" y="116061"/>
                </a:cubicBezTo>
                <a:cubicBezTo>
                  <a:pt x="184570" y="114579"/>
                  <a:pt x="170308" y="109761"/>
                  <a:pt x="158819" y="99576"/>
                </a:cubicBezTo>
                <a:cubicBezTo>
                  <a:pt x="148990" y="90681"/>
                  <a:pt x="138435" y="85863"/>
                  <a:pt x="130089" y="68444"/>
                </a:cubicBezTo>
                <a:cubicBezTo>
                  <a:pt x="128235" y="64367"/>
                  <a:pt x="126382" y="58437"/>
                  <a:pt x="124159" y="56762"/>
                </a:cubicBezTo>
                <a:cubicBezTo>
                  <a:pt x="122869" y="55843"/>
                  <a:pt x="111557" y="49172"/>
                  <a:pt x="109156" y="43983"/>
                </a:cubicBezTo>
                <a:cubicBezTo>
                  <a:pt x="106932" y="38972"/>
                  <a:pt x="97474" y="26193"/>
                  <a:pt x="95072" y="21924"/>
                </a:cubicBezTo>
                <a:cubicBezTo>
                  <a:pt x="93275" y="18836"/>
                  <a:pt x="74320" y="0"/>
                  <a:pt x="681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412314">
            <a:off x="2149482" y="4395778"/>
            <a:ext cx="3076861" cy="139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3"/>
          <p:cNvPicPr preferRelativeResize="0"/>
          <p:nvPr/>
        </p:nvPicPr>
        <p:blipFill rotWithShape="1">
          <a:blip r:embed="rId3">
            <a:alphaModFix/>
          </a:blip>
          <a:srcRect b="25676" l="1335" r="1169" t="25378"/>
          <a:stretch/>
        </p:blipFill>
        <p:spPr>
          <a:xfrm rot="-140006">
            <a:off x="4170558" y="4311625"/>
            <a:ext cx="4641215" cy="1310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00125" y="4408627"/>
            <a:ext cx="423313" cy="50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36" name="Google Shape;136;p14"/>
          <p:cNvSpPr/>
          <p:nvPr/>
        </p:nvSpPr>
        <p:spPr>
          <a:xfrm>
            <a:off x="0" y="4647025"/>
            <a:ext cx="9144295" cy="572724"/>
          </a:xfrm>
          <a:custGeom>
            <a:rect b="b" l="l" r="r" t="t"/>
            <a:pathLst>
              <a:path extrusionOk="0" h="39268" w="285447">
                <a:moveTo>
                  <a:pt x="200043" y="0"/>
                </a:moveTo>
                <a:cubicBezTo>
                  <a:pt x="199619" y="0"/>
                  <a:pt x="199270" y="57"/>
                  <a:pt x="199008" y="180"/>
                </a:cubicBezTo>
                <a:cubicBezTo>
                  <a:pt x="186891" y="5553"/>
                  <a:pt x="174307" y="7283"/>
                  <a:pt x="163057" y="7283"/>
                </a:cubicBezTo>
                <a:cubicBezTo>
                  <a:pt x="147872" y="7283"/>
                  <a:pt x="135116" y="4131"/>
                  <a:pt x="129215" y="2530"/>
                </a:cubicBezTo>
                <a:cubicBezTo>
                  <a:pt x="129084" y="2491"/>
                  <a:pt x="128905" y="2472"/>
                  <a:pt x="128680" y="2472"/>
                </a:cubicBezTo>
                <a:cubicBezTo>
                  <a:pt x="123151" y="2472"/>
                  <a:pt x="89862" y="13921"/>
                  <a:pt x="58742" y="13921"/>
                </a:cubicBezTo>
                <a:cubicBezTo>
                  <a:pt x="51934" y="13805"/>
                  <a:pt x="27142" y="2637"/>
                  <a:pt x="18092" y="1297"/>
                </a:cubicBezTo>
                <a:cubicBezTo>
                  <a:pt x="16639" y="1064"/>
                  <a:pt x="15481" y="890"/>
                  <a:pt x="14386" y="890"/>
                </a:cubicBezTo>
                <a:cubicBezTo>
                  <a:pt x="12875" y="890"/>
                  <a:pt x="11484" y="1222"/>
                  <a:pt x="9604" y="2191"/>
                </a:cubicBezTo>
                <a:cubicBezTo>
                  <a:pt x="7487" y="3307"/>
                  <a:pt x="2573" y="5880"/>
                  <a:pt x="0" y="7444"/>
                </a:cubicBezTo>
                <a:lnTo>
                  <a:pt x="0" y="39267"/>
                </a:lnTo>
                <a:lnTo>
                  <a:pt x="285446" y="39267"/>
                </a:lnTo>
                <a:lnTo>
                  <a:pt x="285446" y="11017"/>
                </a:lnTo>
                <a:cubicBezTo>
                  <a:pt x="283329" y="10678"/>
                  <a:pt x="280979" y="10231"/>
                  <a:pt x="278862" y="9454"/>
                </a:cubicBezTo>
                <a:cubicBezTo>
                  <a:pt x="278603" y="9365"/>
                  <a:pt x="278340" y="9325"/>
                  <a:pt x="278072" y="9325"/>
                </a:cubicBezTo>
                <a:cubicBezTo>
                  <a:pt x="275671" y="9325"/>
                  <a:pt x="272843" y="12531"/>
                  <a:pt x="268767" y="12531"/>
                </a:cubicBezTo>
                <a:cubicBezTo>
                  <a:pt x="267588" y="12531"/>
                  <a:pt x="266305" y="12263"/>
                  <a:pt x="264898" y="11571"/>
                </a:cubicBezTo>
                <a:cubicBezTo>
                  <a:pt x="262174" y="10262"/>
                  <a:pt x="259980" y="7887"/>
                  <a:pt x="256964" y="7887"/>
                </a:cubicBezTo>
                <a:cubicBezTo>
                  <a:pt x="256893" y="7887"/>
                  <a:pt x="256822" y="7888"/>
                  <a:pt x="256750" y="7891"/>
                </a:cubicBezTo>
                <a:cubicBezTo>
                  <a:pt x="247976" y="8083"/>
                  <a:pt x="234553" y="9939"/>
                  <a:pt x="228523" y="9939"/>
                </a:cubicBezTo>
                <a:cubicBezTo>
                  <a:pt x="227565" y="9939"/>
                  <a:pt x="226794" y="9892"/>
                  <a:pt x="226257" y="9785"/>
                </a:cubicBezTo>
                <a:cubicBezTo>
                  <a:pt x="222846" y="9163"/>
                  <a:pt x="205420" y="0"/>
                  <a:pt x="2000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4"/>
          <p:cNvSpPr/>
          <p:nvPr/>
        </p:nvSpPr>
        <p:spPr>
          <a:xfrm>
            <a:off x="1145525" y="4575563"/>
            <a:ext cx="8699007" cy="932310"/>
          </a:xfrm>
          <a:custGeom>
            <a:rect b="b" l="l" r="r" t="t"/>
            <a:pathLst>
              <a:path extrusionOk="0" h="29753" w="224129">
                <a:moveTo>
                  <a:pt x="16274" y="1"/>
                </a:moveTo>
                <a:lnTo>
                  <a:pt x="5540" y="3795"/>
                </a:lnTo>
                <a:lnTo>
                  <a:pt x="1" y="7934"/>
                </a:lnTo>
                <a:lnTo>
                  <a:pt x="1" y="29752"/>
                </a:lnTo>
                <a:lnTo>
                  <a:pt x="224129" y="29752"/>
                </a:lnTo>
                <a:lnTo>
                  <a:pt x="224129" y="23396"/>
                </a:lnTo>
                <a:lnTo>
                  <a:pt x="223952" y="23335"/>
                </a:lnTo>
                <a:lnTo>
                  <a:pt x="220629" y="19135"/>
                </a:lnTo>
                <a:lnTo>
                  <a:pt x="214912" y="19135"/>
                </a:lnTo>
                <a:lnTo>
                  <a:pt x="207384" y="19429"/>
                </a:lnTo>
                <a:lnTo>
                  <a:pt x="202834" y="15229"/>
                </a:lnTo>
                <a:lnTo>
                  <a:pt x="196184" y="14585"/>
                </a:lnTo>
                <a:lnTo>
                  <a:pt x="187727" y="9162"/>
                </a:lnTo>
                <a:lnTo>
                  <a:pt x="182300" y="9162"/>
                </a:lnTo>
                <a:lnTo>
                  <a:pt x="176293" y="11262"/>
                </a:lnTo>
                <a:lnTo>
                  <a:pt x="170226" y="12485"/>
                </a:lnTo>
                <a:lnTo>
                  <a:pt x="164799" y="10385"/>
                </a:lnTo>
                <a:lnTo>
                  <a:pt x="158148" y="9162"/>
                </a:lnTo>
                <a:lnTo>
                  <a:pt x="153309" y="9745"/>
                </a:lnTo>
                <a:lnTo>
                  <a:pt x="145142" y="9745"/>
                </a:lnTo>
                <a:lnTo>
                  <a:pt x="140941" y="12195"/>
                </a:lnTo>
                <a:lnTo>
                  <a:pt x="138197" y="12195"/>
                </a:lnTo>
                <a:lnTo>
                  <a:pt x="133064" y="15345"/>
                </a:lnTo>
                <a:lnTo>
                  <a:pt x="132308" y="15401"/>
                </a:lnTo>
                <a:lnTo>
                  <a:pt x="127757" y="11145"/>
                </a:lnTo>
                <a:lnTo>
                  <a:pt x="121107" y="10562"/>
                </a:lnTo>
                <a:lnTo>
                  <a:pt x="112357" y="11145"/>
                </a:lnTo>
                <a:lnTo>
                  <a:pt x="105529" y="7528"/>
                </a:lnTo>
                <a:lnTo>
                  <a:pt x="97595" y="6012"/>
                </a:lnTo>
                <a:lnTo>
                  <a:pt x="95145" y="8462"/>
                </a:lnTo>
                <a:lnTo>
                  <a:pt x="88789" y="8462"/>
                </a:lnTo>
                <a:lnTo>
                  <a:pt x="84005" y="9045"/>
                </a:lnTo>
                <a:lnTo>
                  <a:pt x="78227" y="5718"/>
                </a:lnTo>
                <a:lnTo>
                  <a:pt x="70121" y="5718"/>
                </a:lnTo>
                <a:lnTo>
                  <a:pt x="65860" y="8112"/>
                </a:lnTo>
                <a:lnTo>
                  <a:pt x="63177" y="8112"/>
                </a:lnTo>
                <a:lnTo>
                  <a:pt x="57287" y="11729"/>
                </a:lnTo>
                <a:lnTo>
                  <a:pt x="54954" y="9162"/>
                </a:lnTo>
                <a:lnTo>
                  <a:pt x="45792" y="10735"/>
                </a:lnTo>
                <a:lnTo>
                  <a:pt x="39376" y="10212"/>
                </a:lnTo>
                <a:lnTo>
                  <a:pt x="32959" y="7001"/>
                </a:lnTo>
                <a:lnTo>
                  <a:pt x="27008" y="2161"/>
                </a:lnTo>
                <a:lnTo>
                  <a:pt x="1627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333450" y="4522160"/>
            <a:ext cx="2659452" cy="10997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4"/>
          <p:cNvPicPr preferRelativeResize="0"/>
          <p:nvPr/>
        </p:nvPicPr>
        <p:blipFill rotWithShape="1">
          <a:blip r:embed="rId3">
            <a:alphaModFix/>
          </a:blip>
          <a:srcRect b="39525" l="48493" r="0" t="0"/>
          <a:stretch/>
        </p:blipFill>
        <p:spPr>
          <a:xfrm flipH="1" rot="239160">
            <a:off x="7363352" y="4257838"/>
            <a:ext cx="2373922" cy="156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36555" y="4521225"/>
            <a:ext cx="489268" cy="4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94136">
            <a:off x="130706" y="4385765"/>
            <a:ext cx="802718" cy="845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56925" y="4785417"/>
            <a:ext cx="217725" cy="277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10608" y="4669676"/>
            <a:ext cx="217725" cy="27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74650" y="4933392"/>
            <a:ext cx="217725" cy="2772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47" name="Google Shape;147;p15"/>
          <p:cNvSpPr/>
          <p:nvPr/>
        </p:nvSpPr>
        <p:spPr>
          <a:xfrm>
            <a:off x="1484925" y="4680800"/>
            <a:ext cx="7704290" cy="495864"/>
          </a:xfrm>
          <a:custGeom>
            <a:rect b="b" l="l" r="r" t="t"/>
            <a:pathLst>
              <a:path extrusionOk="0" h="31914" w="285635">
                <a:moveTo>
                  <a:pt x="31914" y="0"/>
                </a:moveTo>
                <a:cubicBezTo>
                  <a:pt x="30464" y="0"/>
                  <a:pt x="28685" y="116"/>
                  <a:pt x="27467" y="667"/>
                </a:cubicBezTo>
                <a:cubicBezTo>
                  <a:pt x="27244" y="783"/>
                  <a:pt x="27129" y="783"/>
                  <a:pt x="26906" y="889"/>
                </a:cubicBezTo>
                <a:cubicBezTo>
                  <a:pt x="24683" y="1557"/>
                  <a:pt x="7560" y="6226"/>
                  <a:pt x="0" y="6786"/>
                </a:cubicBezTo>
                <a:lnTo>
                  <a:pt x="445" y="31913"/>
                </a:lnTo>
                <a:lnTo>
                  <a:pt x="285634" y="31913"/>
                </a:lnTo>
                <a:lnTo>
                  <a:pt x="285296" y="11563"/>
                </a:lnTo>
                <a:cubicBezTo>
                  <a:pt x="278403" y="13457"/>
                  <a:pt x="271287" y="15014"/>
                  <a:pt x="264732" y="17344"/>
                </a:cubicBezTo>
                <a:cubicBezTo>
                  <a:pt x="260614" y="18794"/>
                  <a:pt x="255944" y="20795"/>
                  <a:pt x="251274" y="21685"/>
                </a:cubicBezTo>
                <a:lnTo>
                  <a:pt x="250945" y="21685"/>
                </a:lnTo>
                <a:cubicBezTo>
                  <a:pt x="249389" y="21462"/>
                  <a:pt x="244941" y="21240"/>
                  <a:pt x="244497" y="20902"/>
                </a:cubicBezTo>
                <a:cubicBezTo>
                  <a:pt x="241935" y="18794"/>
                  <a:pt x="237488" y="16793"/>
                  <a:pt x="236376" y="16348"/>
                </a:cubicBezTo>
                <a:cubicBezTo>
                  <a:pt x="235602" y="16010"/>
                  <a:pt x="231377" y="14347"/>
                  <a:pt x="231039" y="14124"/>
                </a:cubicBezTo>
                <a:cubicBezTo>
                  <a:pt x="230710" y="13902"/>
                  <a:pt x="229598" y="13342"/>
                  <a:pt x="229153" y="13342"/>
                </a:cubicBezTo>
                <a:cubicBezTo>
                  <a:pt x="227819" y="13235"/>
                  <a:pt x="224261" y="12123"/>
                  <a:pt x="224039" y="12007"/>
                </a:cubicBezTo>
                <a:cubicBezTo>
                  <a:pt x="223816" y="11901"/>
                  <a:pt x="221477" y="11456"/>
                  <a:pt x="221148" y="11456"/>
                </a:cubicBezTo>
                <a:cubicBezTo>
                  <a:pt x="219863" y="11354"/>
                  <a:pt x="217011" y="10992"/>
                  <a:pt x="216145" y="10992"/>
                </a:cubicBezTo>
                <a:cubicBezTo>
                  <a:pt x="216035" y="10992"/>
                  <a:pt x="215956" y="10998"/>
                  <a:pt x="215918" y="11011"/>
                </a:cubicBezTo>
                <a:cubicBezTo>
                  <a:pt x="215473" y="11011"/>
                  <a:pt x="215367" y="10896"/>
                  <a:pt x="214922" y="10896"/>
                </a:cubicBezTo>
                <a:cubicBezTo>
                  <a:pt x="214032" y="11011"/>
                  <a:pt x="211586" y="11785"/>
                  <a:pt x="210804" y="12007"/>
                </a:cubicBezTo>
                <a:cubicBezTo>
                  <a:pt x="210359" y="12123"/>
                  <a:pt x="210136" y="12452"/>
                  <a:pt x="209585" y="12452"/>
                </a:cubicBezTo>
                <a:cubicBezTo>
                  <a:pt x="209511" y="12477"/>
                  <a:pt x="209443" y="12487"/>
                  <a:pt x="209378" y="12487"/>
                </a:cubicBezTo>
                <a:cubicBezTo>
                  <a:pt x="209206" y="12487"/>
                  <a:pt x="209056" y="12422"/>
                  <a:pt x="208886" y="12422"/>
                </a:cubicBezTo>
                <a:cubicBezTo>
                  <a:pt x="208826" y="12422"/>
                  <a:pt x="208763" y="12430"/>
                  <a:pt x="208696" y="12452"/>
                </a:cubicBezTo>
                <a:cubicBezTo>
                  <a:pt x="207468" y="12675"/>
                  <a:pt x="194464" y="16010"/>
                  <a:pt x="194019" y="16010"/>
                </a:cubicBezTo>
                <a:cubicBezTo>
                  <a:pt x="193681" y="16126"/>
                  <a:pt x="185792" y="17237"/>
                  <a:pt x="185009" y="17789"/>
                </a:cubicBezTo>
                <a:cubicBezTo>
                  <a:pt x="184787" y="17904"/>
                  <a:pt x="183790" y="18572"/>
                  <a:pt x="183568" y="18794"/>
                </a:cubicBezTo>
                <a:cubicBezTo>
                  <a:pt x="183123" y="19123"/>
                  <a:pt x="182456" y="19345"/>
                  <a:pt x="181896" y="19683"/>
                </a:cubicBezTo>
                <a:cubicBezTo>
                  <a:pt x="180900" y="20350"/>
                  <a:pt x="179788" y="21018"/>
                  <a:pt x="178676" y="21791"/>
                </a:cubicBezTo>
                <a:cubicBezTo>
                  <a:pt x="178141" y="22193"/>
                  <a:pt x="177322" y="22395"/>
                  <a:pt x="176512" y="22395"/>
                </a:cubicBezTo>
                <a:cubicBezTo>
                  <a:pt x="175977" y="22395"/>
                  <a:pt x="175445" y="22306"/>
                  <a:pt x="175003" y="22129"/>
                </a:cubicBezTo>
                <a:cubicBezTo>
                  <a:pt x="172895" y="21347"/>
                  <a:pt x="170110" y="20012"/>
                  <a:pt x="168892" y="19461"/>
                </a:cubicBezTo>
                <a:cubicBezTo>
                  <a:pt x="168447" y="19239"/>
                  <a:pt x="168109" y="19016"/>
                  <a:pt x="167664" y="18794"/>
                </a:cubicBezTo>
                <a:cubicBezTo>
                  <a:pt x="166169" y="17996"/>
                  <a:pt x="164864" y="17756"/>
                  <a:pt x="163652" y="17756"/>
                </a:cubicBezTo>
                <a:cubicBezTo>
                  <a:pt x="161808" y="17756"/>
                  <a:pt x="160176" y="18312"/>
                  <a:pt x="158408" y="18312"/>
                </a:cubicBezTo>
                <a:cubicBezTo>
                  <a:pt x="157281" y="18312"/>
                  <a:pt x="156097" y="18086"/>
                  <a:pt x="154767" y="17344"/>
                </a:cubicBezTo>
                <a:cubicBezTo>
                  <a:pt x="153993" y="16793"/>
                  <a:pt x="148212" y="14453"/>
                  <a:pt x="145428" y="14231"/>
                </a:cubicBezTo>
                <a:cubicBezTo>
                  <a:pt x="144958" y="14198"/>
                  <a:pt x="144511" y="14183"/>
                  <a:pt x="144083" y="14183"/>
                </a:cubicBezTo>
                <a:cubicBezTo>
                  <a:pt x="140249" y="14183"/>
                  <a:pt x="137899" y="15399"/>
                  <a:pt x="134203" y="15903"/>
                </a:cubicBezTo>
                <a:cubicBezTo>
                  <a:pt x="132503" y="16137"/>
                  <a:pt x="129942" y="16278"/>
                  <a:pt x="127427" y="16278"/>
                </a:cubicBezTo>
                <a:cubicBezTo>
                  <a:pt x="125165" y="16278"/>
                  <a:pt x="122941" y="16164"/>
                  <a:pt x="121412" y="15903"/>
                </a:cubicBezTo>
                <a:cubicBezTo>
                  <a:pt x="116965" y="15236"/>
                  <a:pt x="116520" y="12345"/>
                  <a:pt x="113967" y="10451"/>
                </a:cubicBezTo>
                <a:cubicBezTo>
                  <a:pt x="113078" y="9677"/>
                  <a:pt x="111744" y="9010"/>
                  <a:pt x="110294" y="8450"/>
                </a:cubicBezTo>
                <a:cubicBezTo>
                  <a:pt x="109965" y="8343"/>
                  <a:pt x="109404" y="8227"/>
                  <a:pt x="108960" y="8227"/>
                </a:cubicBezTo>
                <a:cubicBezTo>
                  <a:pt x="106736" y="8121"/>
                  <a:pt x="106291" y="8227"/>
                  <a:pt x="105179" y="7009"/>
                </a:cubicBezTo>
                <a:cubicBezTo>
                  <a:pt x="104281" y="6206"/>
                  <a:pt x="100479" y="4499"/>
                  <a:pt x="97948" y="4499"/>
                </a:cubicBezTo>
                <a:cubicBezTo>
                  <a:pt x="97673" y="4499"/>
                  <a:pt x="97414" y="4519"/>
                  <a:pt x="97174" y="4563"/>
                </a:cubicBezTo>
                <a:cubicBezTo>
                  <a:pt x="96507" y="4563"/>
                  <a:pt x="91953" y="7009"/>
                  <a:pt x="90503" y="7116"/>
                </a:cubicBezTo>
                <a:cubicBezTo>
                  <a:pt x="90174" y="7116"/>
                  <a:pt x="89729" y="7116"/>
                  <a:pt x="89507" y="7231"/>
                </a:cubicBezTo>
                <a:cubicBezTo>
                  <a:pt x="88395" y="7560"/>
                  <a:pt x="87506" y="8121"/>
                  <a:pt x="86945" y="8672"/>
                </a:cubicBezTo>
                <a:cubicBezTo>
                  <a:pt x="86394" y="9232"/>
                  <a:pt x="79607" y="11340"/>
                  <a:pt x="78718" y="11456"/>
                </a:cubicBezTo>
                <a:cubicBezTo>
                  <a:pt x="76680" y="11802"/>
                  <a:pt x="74725" y="11945"/>
                  <a:pt x="72885" y="11945"/>
                </a:cubicBezTo>
                <a:cubicBezTo>
                  <a:pt x="64088" y="11945"/>
                  <a:pt x="57931" y="8672"/>
                  <a:pt x="57931" y="8672"/>
                </a:cubicBezTo>
                <a:cubicBezTo>
                  <a:pt x="56999" y="8367"/>
                  <a:pt x="57031" y="7771"/>
                  <a:pt x="56062" y="7771"/>
                </a:cubicBezTo>
                <a:cubicBezTo>
                  <a:pt x="55986" y="7771"/>
                  <a:pt x="55903" y="7775"/>
                  <a:pt x="55814" y="7783"/>
                </a:cubicBezTo>
                <a:cubicBezTo>
                  <a:pt x="55369" y="7783"/>
                  <a:pt x="48369" y="5452"/>
                  <a:pt x="47586" y="5230"/>
                </a:cubicBezTo>
                <a:cubicBezTo>
                  <a:pt x="47035" y="5114"/>
                  <a:pt x="46813" y="5230"/>
                  <a:pt x="46475" y="5008"/>
                </a:cubicBezTo>
                <a:cubicBezTo>
                  <a:pt x="45808" y="4670"/>
                  <a:pt x="43699" y="2562"/>
                  <a:pt x="43139" y="2339"/>
                </a:cubicBezTo>
                <a:cubicBezTo>
                  <a:pt x="42143" y="2001"/>
                  <a:pt x="37135" y="1112"/>
                  <a:pt x="36468" y="889"/>
                </a:cubicBezTo>
                <a:cubicBezTo>
                  <a:pt x="34912" y="445"/>
                  <a:pt x="33693" y="0"/>
                  <a:pt x="3191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8" name="Google Shape;148;p15"/>
          <p:cNvGrpSpPr/>
          <p:nvPr/>
        </p:nvGrpSpPr>
        <p:grpSpPr>
          <a:xfrm>
            <a:off x="-453925" y="4467313"/>
            <a:ext cx="2470897" cy="856472"/>
            <a:chOff x="293736" y="2045552"/>
            <a:chExt cx="6032462" cy="1988097"/>
          </a:xfrm>
        </p:grpSpPr>
        <p:sp>
          <p:nvSpPr>
            <p:cNvPr id="149" name="Google Shape;149;p15"/>
            <p:cNvSpPr/>
            <p:nvPr/>
          </p:nvSpPr>
          <p:spPr>
            <a:xfrm>
              <a:off x="1401949" y="2045574"/>
              <a:ext cx="4924250" cy="1988075"/>
            </a:xfrm>
            <a:custGeom>
              <a:rect b="b" l="l" r="r" t="t"/>
              <a:pathLst>
                <a:path extrusionOk="0" h="79523" w="196970">
                  <a:moveTo>
                    <a:pt x="99006" y="0"/>
                  </a:moveTo>
                  <a:lnTo>
                    <a:pt x="88513" y="5071"/>
                  </a:lnTo>
                  <a:cubicBezTo>
                    <a:pt x="88513" y="5071"/>
                    <a:pt x="87794" y="5013"/>
                    <a:pt x="86945" y="5013"/>
                  </a:cubicBezTo>
                  <a:cubicBezTo>
                    <a:pt x="86095" y="5013"/>
                    <a:pt x="85116" y="5071"/>
                    <a:pt x="84595" y="5302"/>
                  </a:cubicBezTo>
                  <a:cubicBezTo>
                    <a:pt x="83562" y="5652"/>
                    <a:pt x="56243" y="33081"/>
                    <a:pt x="56243" y="33081"/>
                  </a:cubicBezTo>
                  <a:cubicBezTo>
                    <a:pt x="56243" y="33081"/>
                    <a:pt x="43104" y="47944"/>
                    <a:pt x="42182" y="48294"/>
                  </a:cubicBezTo>
                  <a:cubicBezTo>
                    <a:pt x="41380" y="48755"/>
                    <a:pt x="33884" y="51863"/>
                    <a:pt x="33884" y="51863"/>
                  </a:cubicBezTo>
                  <a:lnTo>
                    <a:pt x="0" y="79523"/>
                  </a:lnTo>
                  <a:lnTo>
                    <a:pt x="196970" y="79523"/>
                  </a:lnTo>
                  <a:cubicBezTo>
                    <a:pt x="196970" y="79523"/>
                    <a:pt x="156281" y="44026"/>
                    <a:pt x="155479" y="43795"/>
                  </a:cubicBezTo>
                  <a:cubicBezTo>
                    <a:pt x="154557" y="43565"/>
                    <a:pt x="141068" y="38724"/>
                    <a:pt x="141068" y="38724"/>
                  </a:cubicBezTo>
                  <a:lnTo>
                    <a:pt x="109609" y="11525"/>
                  </a:lnTo>
                  <a:lnTo>
                    <a:pt x="101080" y="1153"/>
                  </a:lnTo>
                  <a:lnTo>
                    <a:pt x="9900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380992" y="2045552"/>
              <a:ext cx="3382650" cy="1726633"/>
            </a:xfrm>
            <a:custGeom>
              <a:rect b="b" l="l" r="r" t="t"/>
              <a:pathLst>
                <a:path extrusionOk="0" h="64771" w="135306">
                  <a:moveTo>
                    <a:pt x="73881" y="0"/>
                  </a:moveTo>
                  <a:lnTo>
                    <a:pt x="59590" y="17749"/>
                  </a:lnTo>
                  <a:lnTo>
                    <a:pt x="0" y="64771"/>
                  </a:lnTo>
                  <a:lnTo>
                    <a:pt x="135305" y="64771"/>
                  </a:lnTo>
                  <a:lnTo>
                    <a:pt x="99236" y="15794"/>
                  </a:lnTo>
                  <a:lnTo>
                    <a:pt x="89896" y="12908"/>
                  </a:lnTo>
                  <a:lnTo>
                    <a:pt x="784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5"/>
            <p:cNvSpPr/>
            <p:nvPr/>
          </p:nvSpPr>
          <p:spPr>
            <a:xfrm>
              <a:off x="1401949" y="2045574"/>
              <a:ext cx="2959225" cy="1988075"/>
            </a:xfrm>
            <a:custGeom>
              <a:rect b="b" l="l" r="r" t="t"/>
              <a:pathLst>
                <a:path extrusionOk="0" h="79523" w="118369">
                  <a:moveTo>
                    <a:pt x="99006" y="0"/>
                  </a:moveTo>
                  <a:lnTo>
                    <a:pt x="88513" y="5071"/>
                  </a:lnTo>
                  <a:cubicBezTo>
                    <a:pt x="88513" y="5071"/>
                    <a:pt x="87794" y="5013"/>
                    <a:pt x="86945" y="5013"/>
                  </a:cubicBezTo>
                  <a:cubicBezTo>
                    <a:pt x="86095" y="5013"/>
                    <a:pt x="85116" y="5071"/>
                    <a:pt x="84595" y="5302"/>
                  </a:cubicBezTo>
                  <a:cubicBezTo>
                    <a:pt x="83562" y="5652"/>
                    <a:pt x="56243" y="33081"/>
                    <a:pt x="56243" y="33081"/>
                  </a:cubicBezTo>
                  <a:cubicBezTo>
                    <a:pt x="56243" y="33081"/>
                    <a:pt x="43104" y="47944"/>
                    <a:pt x="42182" y="48294"/>
                  </a:cubicBezTo>
                  <a:cubicBezTo>
                    <a:pt x="41380" y="48755"/>
                    <a:pt x="33884" y="51863"/>
                    <a:pt x="33884" y="51863"/>
                  </a:cubicBezTo>
                  <a:lnTo>
                    <a:pt x="0" y="79523"/>
                  </a:lnTo>
                  <a:lnTo>
                    <a:pt x="83442" y="79523"/>
                  </a:lnTo>
                  <a:lnTo>
                    <a:pt x="118368" y="64660"/>
                  </a:lnTo>
                  <a:lnTo>
                    <a:pt x="92432" y="51060"/>
                  </a:lnTo>
                  <a:lnTo>
                    <a:pt x="101883" y="39766"/>
                  </a:lnTo>
                  <a:lnTo>
                    <a:pt x="94396" y="25355"/>
                  </a:lnTo>
                  <a:lnTo>
                    <a:pt x="68579" y="42182"/>
                  </a:lnTo>
                  <a:lnTo>
                    <a:pt x="88974" y="25816"/>
                  </a:lnTo>
                  <a:lnTo>
                    <a:pt x="990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5"/>
            <p:cNvSpPr/>
            <p:nvPr/>
          </p:nvSpPr>
          <p:spPr>
            <a:xfrm>
              <a:off x="293736" y="2045552"/>
              <a:ext cx="1962275" cy="1726633"/>
            </a:xfrm>
            <a:custGeom>
              <a:rect b="b" l="l" r="r" t="t"/>
              <a:pathLst>
                <a:path extrusionOk="0" h="64771" w="78491">
                  <a:moveTo>
                    <a:pt x="73881" y="0"/>
                  </a:moveTo>
                  <a:lnTo>
                    <a:pt x="59590" y="17749"/>
                  </a:lnTo>
                  <a:lnTo>
                    <a:pt x="0" y="64771"/>
                  </a:lnTo>
                  <a:lnTo>
                    <a:pt x="13369" y="64771"/>
                  </a:lnTo>
                  <a:lnTo>
                    <a:pt x="64310" y="40688"/>
                  </a:lnTo>
                  <a:lnTo>
                    <a:pt x="59239" y="35036"/>
                  </a:lnTo>
                  <a:lnTo>
                    <a:pt x="74111" y="23400"/>
                  </a:lnTo>
                  <a:lnTo>
                    <a:pt x="71806" y="18099"/>
                  </a:lnTo>
                  <a:lnTo>
                    <a:pt x="45870" y="33653"/>
                  </a:lnTo>
                  <a:lnTo>
                    <a:pt x="70995" y="15444"/>
                  </a:lnTo>
                  <a:lnTo>
                    <a:pt x="784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3" name="Google Shape;153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3925" y="4811350"/>
            <a:ext cx="1199165" cy="49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5"/>
          <p:cNvPicPr preferRelativeResize="0"/>
          <p:nvPr/>
        </p:nvPicPr>
        <p:blipFill rotWithShape="1">
          <a:blip r:embed="rId3">
            <a:alphaModFix/>
          </a:blip>
          <a:srcRect b="24808" l="51190" r="0" t="17079"/>
          <a:stretch/>
        </p:blipFill>
        <p:spPr>
          <a:xfrm>
            <a:off x="1187850" y="4526075"/>
            <a:ext cx="1768428" cy="1184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665" y="4647600"/>
            <a:ext cx="419464" cy="49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5"/>
          <p:cNvSpPr/>
          <p:nvPr/>
        </p:nvSpPr>
        <p:spPr>
          <a:xfrm flipH="1">
            <a:off x="8270611" y="4422626"/>
            <a:ext cx="921064" cy="749073"/>
          </a:xfrm>
          <a:custGeom>
            <a:rect b="b" l="l" r="r" t="t"/>
            <a:pathLst>
              <a:path extrusionOk="0" h="165176" w="285380">
                <a:moveTo>
                  <a:pt x="68107" y="0"/>
                </a:moveTo>
                <a:cubicBezTo>
                  <a:pt x="67250" y="0"/>
                  <a:pt x="66635" y="359"/>
                  <a:pt x="66341" y="1169"/>
                </a:cubicBezTo>
                <a:cubicBezTo>
                  <a:pt x="65052" y="4875"/>
                  <a:pt x="48374" y="25452"/>
                  <a:pt x="44104" y="31560"/>
                </a:cubicBezTo>
                <a:cubicBezTo>
                  <a:pt x="42073" y="34525"/>
                  <a:pt x="40220" y="40825"/>
                  <a:pt x="37804" y="42500"/>
                </a:cubicBezTo>
                <a:cubicBezTo>
                  <a:pt x="37084" y="43028"/>
                  <a:pt x="36377" y="43181"/>
                  <a:pt x="35675" y="43181"/>
                </a:cubicBezTo>
                <a:cubicBezTo>
                  <a:pt x="34693" y="43181"/>
                  <a:pt x="33721" y="42880"/>
                  <a:pt x="32743" y="42880"/>
                </a:cubicBezTo>
                <a:cubicBezTo>
                  <a:pt x="31726" y="42880"/>
                  <a:pt x="30702" y="43205"/>
                  <a:pt x="29650" y="44531"/>
                </a:cubicBezTo>
                <a:cubicBezTo>
                  <a:pt x="25766" y="49542"/>
                  <a:pt x="21125" y="57874"/>
                  <a:pt x="17612" y="65286"/>
                </a:cubicBezTo>
                <a:cubicBezTo>
                  <a:pt x="15759" y="69185"/>
                  <a:pt x="5752" y="72521"/>
                  <a:pt x="0" y="74744"/>
                </a:cubicBezTo>
                <a:lnTo>
                  <a:pt x="0" y="165176"/>
                </a:lnTo>
                <a:lnTo>
                  <a:pt x="285379" y="165176"/>
                </a:lnTo>
                <a:cubicBezTo>
                  <a:pt x="281495" y="164064"/>
                  <a:pt x="277418" y="162952"/>
                  <a:pt x="273519" y="161648"/>
                </a:cubicBezTo>
                <a:cubicBezTo>
                  <a:pt x="268701" y="160165"/>
                  <a:pt x="201811" y="116625"/>
                  <a:pt x="196993" y="116061"/>
                </a:cubicBezTo>
                <a:cubicBezTo>
                  <a:pt x="184570" y="114579"/>
                  <a:pt x="170308" y="109761"/>
                  <a:pt x="158819" y="99576"/>
                </a:cubicBezTo>
                <a:cubicBezTo>
                  <a:pt x="148990" y="90681"/>
                  <a:pt x="138435" y="85863"/>
                  <a:pt x="130089" y="68444"/>
                </a:cubicBezTo>
                <a:cubicBezTo>
                  <a:pt x="128235" y="64367"/>
                  <a:pt x="126382" y="58437"/>
                  <a:pt x="124159" y="56762"/>
                </a:cubicBezTo>
                <a:cubicBezTo>
                  <a:pt x="122869" y="55843"/>
                  <a:pt x="111557" y="49172"/>
                  <a:pt x="109156" y="43983"/>
                </a:cubicBezTo>
                <a:cubicBezTo>
                  <a:pt x="106932" y="38972"/>
                  <a:pt x="97474" y="26193"/>
                  <a:pt x="95072" y="21924"/>
                </a:cubicBezTo>
                <a:cubicBezTo>
                  <a:pt x="93275" y="18836"/>
                  <a:pt x="74320" y="0"/>
                  <a:pt x="6810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5"/>
          <p:cNvSpPr/>
          <p:nvPr/>
        </p:nvSpPr>
        <p:spPr>
          <a:xfrm flipH="1">
            <a:off x="6721711" y="4785600"/>
            <a:ext cx="2469964" cy="420786"/>
          </a:xfrm>
          <a:custGeom>
            <a:rect b="b" l="l" r="r" t="t"/>
            <a:pathLst>
              <a:path extrusionOk="0" h="165176" w="285380">
                <a:moveTo>
                  <a:pt x="68107" y="0"/>
                </a:moveTo>
                <a:cubicBezTo>
                  <a:pt x="67250" y="0"/>
                  <a:pt x="66635" y="359"/>
                  <a:pt x="66341" y="1169"/>
                </a:cubicBezTo>
                <a:cubicBezTo>
                  <a:pt x="65052" y="4875"/>
                  <a:pt x="48374" y="25452"/>
                  <a:pt x="44104" y="31560"/>
                </a:cubicBezTo>
                <a:cubicBezTo>
                  <a:pt x="42073" y="34525"/>
                  <a:pt x="40220" y="40825"/>
                  <a:pt x="37804" y="42500"/>
                </a:cubicBezTo>
                <a:cubicBezTo>
                  <a:pt x="37084" y="43028"/>
                  <a:pt x="36377" y="43181"/>
                  <a:pt x="35675" y="43181"/>
                </a:cubicBezTo>
                <a:cubicBezTo>
                  <a:pt x="34693" y="43181"/>
                  <a:pt x="33721" y="42880"/>
                  <a:pt x="32743" y="42880"/>
                </a:cubicBezTo>
                <a:cubicBezTo>
                  <a:pt x="31726" y="42880"/>
                  <a:pt x="30702" y="43205"/>
                  <a:pt x="29650" y="44531"/>
                </a:cubicBezTo>
                <a:cubicBezTo>
                  <a:pt x="25766" y="49542"/>
                  <a:pt x="21125" y="57874"/>
                  <a:pt x="17612" y="65286"/>
                </a:cubicBezTo>
                <a:cubicBezTo>
                  <a:pt x="15759" y="69185"/>
                  <a:pt x="5752" y="72521"/>
                  <a:pt x="0" y="74744"/>
                </a:cubicBezTo>
                <a:lnTo>
                  <a:pt x="0" y="165176"/>
                </a:lnTo>
                <a:lnTo>
                  <a:pt x="285379" y="165176"/>
                </a:lnTo>
                <a:cubicBezTo>
                  <a:pt x="281495" y="164064"/>
                  <a:pt x="277418" y="162952"/>
                  <a:pt x="273519" y="161648"/>
                </a:cubicBezTo>
                <a:cubicBezTo>
                  <a:pt x="268701" y="160165"/>
                  <a:pt x="201811" y="116625"/>
                  <a:pt x="196993" y="116061"/>
                </a:cubicBezTo>
                <a:cubicBezTo>
                  <a:pt x="184570" y="114579"/>
                  <a:pt x="170308" y="109761"/>
                  <a:pt x="158819" y="99576"/>
                </a:cubicBezTo>
                <a:cubicBezTo>
                  <a:pt x="148990" y="90681"/>
                  <a:pt x="138435" y="85863"/>
                  <a:pt x="130089" y="68444"/>
                </a:cubicBezTo>
                <a:cubicBezTo>
                  <a:pt x="128235" y="64367"/>
                  <a:pt x="126382" y="58437"/>
                  <a:pt x="124159" y="56762"/>
                </a:cubicBezTo>
                <a:cubicBezTo>
                  <a:pt x="122869" y="55843"/>
                  <a:pt x="111557" y="49172"/>
                  <a:pt x="109156" y="43983"/>
                </a:cubicBezTo>
                <a:cubicBezTo>
                  <a:pt x="106932" y="38972"/>
                  <a:pt x="97474" y="26193"/>
                  <a:pt x="95072" y="21924"/>
                </a:cubicBezTo>
                <a:cubicBezTo>
                  <a:pt x="93275" y="18836"/>
                  <a:pt x="74320" y="0"/>
                  <a:pt x="681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3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60" name="Google Shape;160;p16"/>
          <p:cNvSpPr/>
          <p:nvPr/>
        </p:nvSpPr>
        <p:spPr>
          <a:xfrm>
            <a:off x="-61350" y="4647025"/>
            <a:ext cx="9264182" cy="572724"/>
          </a:xfrm>
          <a:custGeom>
            <a:rect b="b" l="l" r="r" t="t"/>
            <a:pathLst>
              <a:path extrusionOk="0" h="39268" w="285447">
                <a:moveTo>
                  <a:pt x="200043" y="0"/>
                </a:moveTo>
                <a:cubicBezTo>
                  <a:pt x="199619" y="0"/>
                  <a:pt x="199270" y="57"/>
                  <a:pt x="199008" y="180"/>
                </a:cubicBezTo>
                <a:cubicBezTo>
                  <a:pt x="186891" y="5553"/>
                  <a:pt x="174307" y="7283"/>
                  <a:pt x="163057" y="7283"/>
                </a:cubicBezTo>
                <a:cubicBezTo>
                  <a:pt x="147872" y="7283"/>
                  <a:pt x="135116" y="4131"/>
                  <a:pt x="129215" y="2530"/>
                </a:cubicBezTo>
                <a:cubicBezTo>
                  <a:pt x="129084" y="2491"/>
                  <a:pt x="128905" y="2472"/>
                  <a:pt x="128680" y="2472"/>
                </a:cubicBezTo>
                <a:cubicBezTo>
                  <a:pt x="123151" y="2472"/>
                  <a:pt x="89862" y="13921"/>
                  <a:pt x="58742" y="13921"/>
                </a:cubicBezTo>
                <a:cubicBezTo>
                  <a:pt x="51934" y="13805"/>
                  <a:pt x="27142" y="2637"/>
                  <a:pt x="18092" y="1297"/>
                </a:cubicBezTo>
                <a:cubicBezTo>
                  <a:pt x="16639" y="1064"/>
                  <a:pt x="15481" y="890"/>
                  <a:pt x="14386" y="890"/>
                </a:cubicBezTo>
                <a:cubicBezTo>
                  <a:pt x="12875" y="890"/>
                  <a:pt x="11484" y="1222"/>
                  <a:pt x="9604" y="2191"/>
                </a:cubicBezTo>
                <a:cubicBezTo>
                  <a:pt x="7487" y="3307"/>
                  <a:pt x="2573" y="5880"/>
                  <a:pt x="0" y="7444"/>
                </a:cubicBezTo>
                <a:lnTo>
                  <a:pt x="0" y="39267"/>
                </a:lnTo>
                <a:lnTo>
                  <a:pt x="285446" y="39267"/>
                </a:lnTo>
                <a:lnTo>
                  <a:pt x="285446" y="11017"/>
                </a:lnTo>
                <a:cubicBezTo>
                  <a:pt x="283329" y="10678"/>
                  <a:pt x="280979" y="10231"/>
                  <a:pt x="278862" y="9454"/>
                </a:cubicBezTo>
                <a:cubicBezTo>
                  <a:pt x="278603" y="9365"/>
                  <a:pt x="278340" y="9325"/>
                  <a:pt x="278072" y="9325"/>
                </a:cubicBezTo>
                <a:cubicBezTo>
                  <a:pt x="275671" y="9325"/>
                  <a:pt x="272843" y="12531"/>
                  <a:pt x="268767" y="12531"/>
                </a:cubicBezTo>
                <a:cubicBezTo>
                  <a:pt x="267588" y="12531"/>
                  <a:pt x="266305" y="12263"/>
                  <a:pt x="264898" y="11571"/>
                </a:cubicBezTo>
                <a:cubicBezTo>
                  <a:pt x="262174" y="10262"/>
                  <a:pt x="259980" y="7887"/>
                  <a:pt x="256964" y="7887"/>
                </a:cubicBezTo>
                <a:cubicBezTo>
                  <a:pt x="256893" y="7887"/>
                  <a:pt x="256822" y="7888"/>
                  <a:pt x="256750" y="7891"/>
                </a:cubicBezTo>
                <a:cubicBezTo>
                  <a:pt x="247976" y="8083"/>
                  <a:pt x="234553" y="9939"/>
                  <a:pt x="228523" y="9939"/>
                </a:cubicBezTo>
                <a:cubicBezTo>
                  <a:pt x="227565" y="9939"/>
                  <a:pt x="226794" y="9892"/>
                  <a:pt x="226257" y="9785"/>
                </a:cubicBezTo>
                <a:cubicBezTo>
                  <a:pt x="222846" y="9163"/>
                  <a:pt x="205420" y="0"/>
                  <a:pt x="2000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6"/>
          <p:cNvSpPr/>
          <p:nvPr/>
        </p:nvSpPr>
        <p:spPr>
          <a:xfrm flipH="1">
            <a:off x="-61366" y="4933975"/>
            <a:ext cx="9205666" cy="285773"/>
          </a:xfrm>
          <a:custGeom>
            <a:rect b="b" l="l" r="r" t="t"/>
            <a:pathLst>
              <a:path extrusionOk="0" h="39268" w="285447">
                <a:moveTo>
                  <a:pt x="200043" y="0"/>
                </a:moveTo>
                <a:cubicBezTo>
                  <a:pt x="199619" y="0"/>
                  <a:pt x="199270" y="57"/>
                  <a:pt x="199008" y="180"/>
                </a:cubicBezTo>
                <a:cubicBezTo>
                  <a:pt x="186891" y="5553"/>
                  <a:pt x="174307" y="7283"/>
                  <a:pt x="163057" y="7283"/>
                </a:cubicBezTo>
                <a:cubicBezTo>
                  <a:pt x="147872" y="7283"/>
                  <a:pt x="135116" y="4131"/>
                  <a:pt x="129215" y="2530"/>
                </a:cubicBezTo>
                <a:cubicBezTo>
                  <a:pt x="129084" y="2491"/>
                  <a:pt x="128905" y="2472"/>
                  <a:pt x="128680" y="2472"/>
                </a:cubicBezTo>
                <a:cubicBezTo>
                  <a:pt x="123151" y="2472"/>
                  <a:pt x="89862" y="13921"/>
                  <a:pt x="58742" y="13921"/>
                </a:cubicBezTo>
                <a:cubicBezTo>
                  <a:pt x="51934" y="13805"/>
                  <a:pt x="27142" y="2637"/>
                  <a:pt x="18092" y="1297"/>
                </a:cubicBezTo>
                <a:cubicBezTo>
                  <a:pt x="16639" y="1064"/>
                  <a:pt x="15481" y="890"/>
                  <a:pt x="14386" y="890"/>
                </a:cubicBezTo>
                <a:cubicBezTo>
                  <a:pt x="12875" y="890"/>
                  <a:pt x="11484" y="1222"/>
                  <a:pt x="9604" y="2191"/>
                </a:cubicBezTo>
                <a:cubicBezTo>
                  <a:pt x="7487" y="3307"/>
                  <a:pt x="2573" y="5880"/>
                  <a:pt x="0" y="7444"/>
                </a:cubicBezTo>
                <a:lnTo>
                  <a:pt x="0" y="39267"/>
                </a:lnTo>
                <a:lnTo>
                  <a:pt x="285446" y="39267"/>
                </a:lnTo>
                <a:lnTo>
                  <a:pt x="285446" y="11017"/>
                </a:lnTo>
                <a:cubicBezTo>
                  <a:pt x="283329" y="10678"/>
                  <a:pt x="280979" y="10231"/>
                  <a:pt x="278862" y="9454"/>
                </a:cubicBezTo>
                <a:cubicBezTo>
                  <a:pt x="278603" y="9365"/>
                  <a:pt x="278340" y="9325"/>
                  <a:pt x="278072" y="9325"/>
                </a:cubicBezTo>
                <a:cubicBezTo>
                  <a:pt x="275671" y="9325"/>
                  <a:pt x="272843" y="12531"/>
                  <a:pt x="268767" y="12531"/>
                </a:cubicBezTo>
                <a:cubicBezTo>
                  <a:pt x="267588" y="12531"/>
                  <a:pt x="266305" y="12263"/>
                  <a:pt x="264898" y="11571"/>
                </a:cubicBezTo>
                <a:cubicBezTo>
                  <a:pt x="262174" y="10262"/>
                  <a:pt x="259980" y="7887"/>
                  <a:pt x="256964" y="7887"/>
                </a:cubicBezTo>
                <a:cubicBezTo>
                  <a:pt x="256893" y="7887"/>
                  <a:pt x="256822" y="7888"/>
                  <a:pt x="256750" y="7891"/>
                </a:cubicBezTo>
                <a:cubicBezTo>
                  <a:pt x="247976" y="8083"/>
                  <a:pt x="234553" y="9939"/>
                  <a:pt x="228523" y="9939"/>
                </a:cubicBezTo>
                <a:cubicBezTo>
                  <a:pt x="227565" y="9939"/>
                  <a:pt x="226794" y="9892"/>
                  <a:pt x="226257" y="9785"/>
                </a:cubicBezTo>
                <a:cubicBezTo>
                  <a:pt x="222846" y="9163"/>
                  <a:pt x="205420" y="0"/>
                  <a:pt x="2000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2" name="Google Shape;162;p16"/>
          <p:cNvGrpSpPr/>
          <p:nvPr/>
        </p:nvGrpSpPr>
        <p:grpSpPr>
          <a:xfrm>
            <a:off x="1466026" y="4477230"/>
            <a:ext cx="1672151" cy="253524"/>
            <a:chOff x="3472550" y="2190275"/>
            <a:chExt cx="3910550" cy="592900"/>
          </a:xfrm>
        </p:grpSpPr>
        <p:sp>
          <p:nvSpPr>
            <p:cNvPr id="163" name="Google Shape;163;p16"/>
            <p:cNvSpPr/>
            <p:nvPr/>
          </p:nvSpPr>
          <p:spPr>
            <a:xfrm>
              <a:off x="3472550" y="2190275"/>
              <a:ext cx="3910550" cy="591425"/>
            </a:xfrm>
            <a:custGeom>
              <a:rect b="b" l="l" r="r" t="t"/>
              <a:pathLst>
                <a:path extrusionOk="0" h="23657" w="156422">
                  <a:moveTo>
                    <a:pt x="78253" y="0"/>
                  </a:moveTo>
                  <a:cubicBezTo>
                    <a:pt x="75081" y="0"/>
                    <a:pt x="71908" y="381"/>
                    <a:pt x="68887" y="1287"/>
                  </a:cubicBezTo>
                  <a:cubicBezTo>
                    <a:pt x="66017" y="2042"/>
                    <a:pt x="62845" y="4006"/>
                    <a:pt x="63069" y="6876"/>
                  </a:cubicBezTo>
                  <a:cubicBezTo>
                    <a:pt x="63147" y="7553"/>
                    <a:pt x="63371" y="8157"/>
                    <a:pt x="63147" y="8761"/>
                  </a:cubicBezTo>
                  <a:cubicBezTo>
                    <a:pt x="62882" y="9780"/>
                    <a:pt x="61916" y="10047"/>
                    <a:pt x="60797" y="10047"/>
                  </a:cubicBezTo>
                  <a:cubicBezTo>
                    <a:pt x="60005" y="10047"/>
                    <a:pt x="59137" y="9914"/>
                    <a:pt x="58386" y="9819"/>
                  </a:cubicBezTo>
                  <a:cubicBezTo>
                    <a:pt x="57987" y="9762"/>
                    <a:pt x="57594" y="9735"/>
                    <a:pt x="57205" y="9735"/>
                  </a:cubicBezTo>
                  <a:cubicBezTo>
                    <a:pt x="52436" y="9735"/>
                    <a:pt x="48360" y="13777"/>
                    <a:pt x="43963" y="16012"/>
                  </a:cubicBezTo>
                  <a:cubicBezTo>
                    <a:pt x="39249" y="18499"/>
                    <a:pt x="33835" y="18832"/>
                    <a:pt x="28405" y="18832"/>
                  </a:cubicBezTo>
                  <a:cubicBezTo>
                    <a:pt x="27397" y="18832"/>
                    <a:pt x="26388" y="18821"/>
                    <a:pt x="25383" y="18809"/>
                  </a:cubicBezTo>
                  <a:lnTo>
                    <a:pt x="21226" y="18809"/>
                  </a:lnTo>
                  <a:cubicBezTo>
                    <a:pt x="18507" y="18882"/>
                    <a:pt x="761" y="19565"/>
                    <a:pt x="229" y="22284"/>
                  </a:cubicBezTo>
                  <a:cubicBezTo>
                    <a:pt x="1" y="23433"/>
                    <a:pt x="4146" y="23657"/>
                    <a:pt x="7692" y="23657"/>
                  </a:cubicBezTo>
                  <a:cubicBezTo>
                    <a:pt x="9965" y="23657"/>
                    <a:pt x="11993" y="23565"/>
                    <a:pt x="12465" y="23565"/>
                  </a:cubicBezTo>
                  <a:lnTo>
                    <a:pt x="118887" y="23565"/>
                  </a:lnTo>
                  <a:cubicBezTo>
                    <a:pt x="125204" y="23565"/>
                    <a:pt x="131522" y="23633"/>
                    <a:pt x="137828" y="23633"/>
                  </a:cubicBezTo>
                  <a:cubicBezTo>
                    <a:pt x="143056" y="23633"/>
                    <a:pt x="148275" y="23586"/>
                    <a:pt x="153479" y="23414"/>
                  </a:cubicBezTo>
                  <a:cubicBezTo>
                    <a:pt x="154156" y="23414"/>
                    <a:pt x="154838" y="23341"/>
                    <a:pt x="155364" y="23039"/>
                  </a:cubicBezTo>
                  <a:cubicBezTo>
                    <a:pt x="155968" y="22737"/>
                    <a:pt x="156421" y="22133"/>
                    <a:pt x="156270" y="21450"/>
                  </a:cubicBezTo>
                  <a:cubicBezTo>
                    <a:pt x="155745" y="18580"/>
                    <a:pt x="149551" y="17674"/>
                    <a:pt x="147358" y="17450"/>
                  </a:cubicBezTo>
                  <a:cubicBezTo>
                    <a:pt x="143509" y="16997"/>
                    <a:pt x="139582" y="17371"/>
                    <a:pt x="135727" y="16695"/>
                  </a:cubicBezTo>
                  <a:cubicBezTo>
                    <a:pt x="131274" y="15861"/>
                    <a:pt x="126965" y="14278"/>
                    <a:pt x="122434" y="13595"/>
                  </a:cubicBezTo>
                  <a:cubicBezTo>
                    <a:pt x="121130" y="13397"/>
                    <a:pt x="119787" y="13283"/>
                    <a:pt x="118444" y="13283"/>
                  </a:cubicBezTo>
                  <a:cubicBezTo>
                    <a:pt x="115662" y="13283"/>
                    <a:pt x="112882" y="13773"/>
                    <a:pt x="110461" y="15025"/>
                  </a:cubicBezTo>
                  <a:lnTo>
                    <a:pt x="110461" y="15025"/>
                  </a:lnTo>
                  <a:cubicBezTo>
                    <a:pt x="111752" y="13942"/>
                    <a:pt x="112417" y="12075"/>
                    <a:pt x="112240" y="10350"/>
                  </a:cubicBezTo>
                  <a:cubicBezTo>
                    <a:pt x="112011" y="8157"/>
                    <a:pt x="110579" y="6272"/>
                    <a:pt x="108839" y="4912"/>
                  </a:cubicBezTo>
                  <a:cubicBezTo>
                    <a:pt x="106573" y="3178"/>
                    <a:pt x="103893" y="2427"/>
                    <a:pt x="101120" y="2427"/>
                  </a:cubicBezTo>
                  <a:cubicBezTo>
                    <a:pt x="96408" y="2427"/>
                    <a:pt x="91429" y="4595"/>
                    <a:pt x="87769" y="7782"/>
                  </a:cubicBezTo>
                  <a:cubicBezTo>
                    <a:pt x="88525" y="5438"/>
                    <a:pt x="87165" y="2949"/>
                    <a:pt x="85123" y="1589"/>
                  </a:cubicBezTo>
                  <a:cubicBezTo>
                    <a:pt x="83087" y="302"/>
                    <a:pt x="80591" y="0"/>
                    <a:pt x="78253" y="0"/>
                  </a:cubicBezTo>
                  <a:close/>
                </a:path>
              </a:pathLst>
            </a:custGeom>
            <a:solidFill>
              <a:srgbClr val="FFFFFF">
                <a:alpha val="33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6"/>
            <p:cNvSpPr/>
            <p:nvPr/>
          </p:nvSpPr>
          <p:spPr>
            <a:xfrm>
              <a:off x="3472675" y="2413075"/>
              <a:ext cx="3910425" cy="370100"/>
            </a:xfrm>
            <a:custGeom>
              <a:rect b="b" l="l" r="r" t="t"/>
              <a:pathLst>
                <a:path extrusionOk="0" h="14804" w="156417">
                  <a:moveTo>
                    <a:pt x="100526" y="0"/>
                  </a:moveTo>
                  <a:cubicBezTo>
                    <a:pt x="97130" y="0"/>
                    <a:pt x="93728" y="1360"/>
                    <a:pt x="90634" y="2949"/>
                  </a:cubicBezTo>
                  <a:cubicBezTo>
                    <a:pt x="86707" y="4985"/>
                    <a:pt x="84816" y="10804"/>
                    <a:pt x="80435" y="10804"/>
                  </a:cubicBezTo>
                  <a:lnTo>
                    <a:pt x="79909" y="10804"/>
                  </a:lnTo>
                  <a:cubicBezTo>
                    <a:pt x="79456" y="8913"/>
                    <a:pt x="78622" y="6725"/>
                    <a:pt x="76810" y="5891"/>
                  </a:cubicBezTo>
                  <a:cubicBezTo>
                    <a:pt x="75903" y="5438"/>
                    <a:pt x="74846" y="5438"/>
                    <a:pt x="73789" y="5438"/>
                  </a:cubicBezTo>
                  <a:cubicBezTo>
                    <a:pt x="73033" y="5438"/>
                    <a:pt x="72206" y="5366"/>
                    <a:pt x="71372" y="5366"/>
                  </a:cubicBezTo>
                  <a:cubicBezTo>
                    <a:pt x="68429" y="5366"/>
                    <a:pt x="65481" y="5589"/>
                    <a:pt x="62761" y="6725"/>
                  </a:cubicBezTo>
                  <a:cubicBezTo>
                    <a:pt x="60194" y="7783"/>
                    <a:pt x="58006" y="9595"/>
                    <a:pt x="55589" y="10876"/>
                  </a:cubicBezTo>
                  <a:cubicBezTo>
                    <a:pt x="52719" y="12465"/>
                    <a:pt x="49094" y="12840"/>
                    <a:pt x="45469" y="12840"/>
                  </a:cubicBezTo>
                  <a:cubicBezTo>
                    <a:pt x="42599" y="12840"/>
                    <a:pt x="39650" y="12616"/>
                    <a:pt x="37082" y="12616"/>
                  </a:cubicBezTo>
                  <a:lnTo>
                    <a:pt x="5137" y="12616"/>
                  </a:lnTo>
                  <a:cubicBezTo>
                    <a:pt x="4605" y="12616"/>
                    <a:pt x="3245" y="12387"/>
                    <a:pt x="2115" y="12387"/>
                  </a:cubicBezTo>
                  <a:cubicBezTo>
                    <a:pt x="1584" y="12387"/>
                    <a:pt x="1131" y="12465"/>
                    <a:pt x="907" y="12616"/>
                  </a:cubicBezTo>
                  <a:cubicBezTo>
                    <a:pt x="526" y="12840"/>
                    <a:pt x="303" y="13142"/>
                    <a:pt x="224" y="13372"/>
                  </a:cubicBezTo>
                  <a:cubicBezTo>
                    <a:pt x="1" y="14580"/>
                    <a:pt x="4152" y="14804"/>
                    <a:pt x="7705" y="14804"/>
                  </a:cubicBezTo>
                  <a:cubicBezTo>
                    <a:pt x="9668" y="14804"/>
                    <a:pt x="11402" y="14731"/>
                    <a:pt x="12158" y="14653"/>
                  </a:cubicBezTo>
                  <a:lnTo>
                    <a:pt x="118882" y="14653"/>
                  </a:lnTo>
                  <a:cubicBezTo>
                    <a:pt x="121976" y="14653"/>
                    <a:pt x="125075" y="14731"/>
                    <a:pt x="128169" y="14731"/>
                  </a:cubicBezTo>
                  <a:lnTo>
                    <a:pt x="137311" y="14731"/>
                  </a:lnTo>
                  <a:cubicBezTo>
                    <a:pt x="142519" y="14731"/>
                    <a:pt x="147655" y="14731"/>
                    <a:pt x="152791" y="14502"/>
                  </a:cubicBezTo>
                  <a:lnTo>
                    <a:pt x="153474" y="14502"/>
                  </a:lnTo>
                  <a:cubicBezTo>
                    <a:pt x="154151" y="14502"/>
                    <a:pt x="154833" y="14429"/>
                    <a:pt x="155359" y="14127"/>
                  </a:cubicBezTo>
                  <a:cubicBezTo>
                    <a:pt x="155963" y="13825"/>
                    <a:pt x="156416" y="13221"/>
                    <a:pt x="156344" y="12616"/>
                  </a:cubicBezTo>
                  <a:lnTo>
                    <a:pt x="156042" y="12616"/>
                  </a:lnTo>
                  <a:cubicBezTo>
                    <a:pt x="154833" y="12616"/>
                    <a:pt x="150151" y="12616"/>
                    <a:pt x="144785" y="12538"/>
                  </a:cubicBezTo>
                  <a:lnTo>
                    <a:pt x="124320" y="12538"/>
                  </a:lnTo>
                  <a:cubicBezTo>
                    <a:pt x="125226" y="10200"/>
                    <a:pt x="123033" y="7632"/>
                    <a:pt x="120616" y="7178"/>
                  </a:cubicBezTo>
                  <a:cubicBezTo>
                    <a:pt x="120163" y="7100"/>
                    <a:pt x="119559" y="7027"/>
                    <a:pt x="118882" y="7027"/>
                  </a:cubicBezTo>
                  <a:cubicBezTo>
                    <a:pt x="115933" y="7027"/>
                    <a:pt x="111631" y="7783"/>
                    <a:pt x="109740" y="8538"/>
                  </a:cubicBezTo>
                  <a:cubicBezTo>
                    <a:pt x="110272" y="4459"/>
                    <a:pt x="106495" y="834"/>
                    <a:pt x="102417" y="151"/>
                  </a:cubicBezTo>
                  <a:cubicBezTo>
                    <a:pt x="101813" y="0"/>
                    <a:pt x="101130" y="0"/>
                    <a:pt x="100526" y="0"/>
                  </a:cubicBezTo>
                  <a:close/>
                </a:path>
              </a:pathLst>
            </a:custGeom>
            <a:solidFill>
              <a:srgbClr val="FFFFFF">
                <a:alpha val="6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5" name="Google Shape;165;p16"/>
          <p:cNvPicPr preferRelativeResize="0"/>
          <p:nvPr/>
        </p:nvPicPr>
        <p:blipFill rotWithShape="1">
          <a:blip r:embed="rId2">
            <a:alphaModFix/>
          </a:blip>
          <a:srcRect b="7008" l="25385" r="6955" t="6253"/>
          <a:stretch/>
        </p:blipFill>
        <p:spPr>
          <a:xfrm>
            <a:off x="-174337" y="4058801"/>
            <a:ext cx="1619277" cy="138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6"/>
          <p:cNvPicPr preferRelativeResize="0"/>
          <p:nvPr/>
        </p:nvPicPr>
        <p:blipFill rotWithShape="1">
          <a:blip r:embed="rId3">
            <a:alphaModFix/>
          </a:blip>
          <a:srcRect b="24978" l="8565" r="9386" t="20221"/>
          <a:stretch/>
        </p:blipFill>
        <p:spPr>
          <a:xfrm rot="-6">
            <a:off x="6565775" y="4143503"/>
            <a:ext cx="2917975" cy="1298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4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69" name="Google Shape;169;p17"/>
          <p:cNvSpPr/>
          <p:nvPr/>
        </p:nvSpPr>
        <p:spPr>
          <a:xfrm flipH="1">
            <a:off x="713513" y="4679874"/>
            <a:ext cx="8430487" cy="572707"/>
          </a:xfrm>
          <a:custGeom>
            <a:rect b="b" l="l" r="r" t="t"/>
            <a:pathLst>
              <a:path extrusionOk="0" h="36765" w="264113">
                <a:moveTo>
                  <a:pt x="162630" y="1"/>
                </a:moveTo>
                <a:cubicBezTo>
                  <a:pt x="162373" y="1"/>
                  <a:pt x="162212" y="44"/>
                  <a:pt x="162156" y="134"/>
                </a:cubicBezTo>
                <a:cubicBezTo>
                  <a:pt x="161370" y="1591"/>
                  <a:pt x="156679" y="9068"/>
                  <a:pt x="152105" y="12195"/>
                </a:cubicBezTo>
                <a:lnTo>
                  <a:pt x="145404" y="12195"/>
                </a:lnTo>
                <a:cubicBezTo>
                  <a:pt x="141307" y="9176"/>
                  <a:pt x="132729" y="1785"/>
                  <a:pt x="129633" y="1785"/>
                </a:cubicBezTo>
                <a:cubicBezTo>
                  <a:pt x="129523" y="1785"/>
                  <a:pt x="129419" y="1795"/>
                  <a:pt x="129323" y="1814"/>
                </a:cubicBezTo>
                <a:cubicBezTo>
                  <a:pt x="126810" y="2355"/>
                  <a:pt x="107046" y="8973"/>
                  <a:pt x="103522" y="8973"/>
                </a:cubicBezTo>
                <a:cubicBezTo>
                  <a:pt x="103437" y="8973"/>
                  <a:pt x="103363" y="8969"/>
                  <a:pt x="103298" y="8961"/>
                </a:cubicBezTo>
                <a:cubicBezTo>
                  <a:pt x="100079" y="8593"/>
                  <a:pt x="83119" y="3215"/>
                  <a:pt x="75320" y="3215"/>
                </a:cubicBezTo>
                <a:cubicBezTo>
                  <a:pt x="73659" y="3215"/>
                  <a:pt x="72413" y="3459"/>
                  <a:pt x="71805" y="4048"/>
                </a:cubicBezTo>
                <a:cubicBezTo>
                  <a:pt x="68411" y="7136"/>
                  <a:pt x="65298" y="11744"/>
                  <a:pt x="60632" y="11744"/>
                </a:cubicBezTo>
                <a:cubicBezTo>
                  <a:pt x="60237" y="11744"/>
                  <a:pt x="59831" y="11711"/>
                  <a:pt x="59413" y="11642"/>
                </a:cubicBezTo>
                <a:cubicBezTo>
                  <a:pt x="48245" y="9739"/>
                  <a:pt x="37855" y="2815"/>
                  <a:pt x="26464" y="1144"/>
                </a:cubicBezTo>
                <a:cubicBezTo>
                  <a:pt x="26415" y="1135"/>
                  <a:pt x="26362" y="1130"/>
                  <a:pt x="26304" y="1130"/>
                </a:cubicBezTo>
                <a:cubicBezTo>
                  <a:pt x="24235" y="1130"/>
                  <a:pt x="16392" y="6890"/>
                  <a:pt x="11499" y="8845"/>
                </a:cubicBezTo>
                <a:cubicBezTo>
                  <a:pt x="7595" y="10525"/>
                  <a:pt x="3905" y="11418"/>
                  <a:pt x="1" y="11865"/>
                </a:cubicBezTo>
                <a:lnTo>
                  <a:pt x="1" y="36764"/>
                </a:lnTo>
                <a:lnTo>
                  <a:pt x="264112" y="36764"/>
                </a:lnTo>
                <a:lnTo>
                  <a:pt x="264112" y="8068"/>
                </a:lnTo>
                <a:cubicBezTo>
                  <a:pt x="259761" y="3377"/>
                  <a:pt x="249594" y="2707"/>
                  <a:pt x="248031" y="1921"/>
                </a:cubicBezTo>
                <a:cubicBezTo>
                  <a:pt x="247824" y="1834"/>
                  <a:pt x="247641" y="1795"/>
                  <a:pt x="247478" y="1795"/>
                </a:cubicBezTo>
                <a:cubicBezTo>
                  <a:pt x="246017" y="1795"/>
                  <a:pt x="246113" y="4950"/>
                  <a:pt x="244092" y="4950"/>
                </a:cubicBezTo>
                <a:cubicBezTo>
                  <a:pt x="244031" y="4950"/>
                  <a:pt x="243968" y="4947"/>
                  <a:pt x="243903" y="4941"/>
                </a:cubicBezTo>
                <a:cubicBezTo>
                  <a:pt x="242224" y="4718"/>
                  <a:pt x="241107" y="4494"/>
                  <a:pt x="238096" y="2261"/>
                </a:cubicBezTo>
                <a:cubicBezTo>
                  <a:pt x="237107" y="1517"/>
                  <a:pt x="236184" y="1289"/>
                  <a:pt x="235286" y="1289"/>
                </a:cubicBezTo>
                <a:cubicBezTo>
                  <a:pt x="233859" y="1289"/>
                  <a:pt x="232493" y="1866"/>
                  <a:pt x="231019" y="1866"/>
                </a:cubicBezTo>
                <a:cubicBezTo>
                  <a:pt x="230491" y="1866"/>
                  <a:pt x="229949" y="1792"/>
                  <a:pt x="229385" y="1591"/>
                </a:cubicBezTo>
                <a:cubicBezTo>
                  <a:pt x="229056" y="1475"/>
                  <a:pt x="228702" y="1420"/>
                  <a:pt x="228326" y="1420"/>
                </a:cubicBezTo>
                <a:cubicBezTo>
                  <a:pt x="223985" y="1420"/>
                  <a:pt x="216870" y="8692"/>
                  <a:pt x="214197" y="12088"/>
                </a:cubicBezTo>
                <a:lnTo>
                  <a:pt x="214081" y="12195"/>
                </a:lnTo>
                <a:lnTo>
                  <a:pt x="205486" y="12195"/>
                </a:lnTo>
                <a:cubicBezTo>
                  <a:pt x="191670" y="9583"/>
                  <a:pt x="166472" y="1"/>
                  <a:pt x="1626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7"/>
          <p:cNvSpPr/>
          <p:nvPr/>
        </p:nvSpPr>
        <p:spPr>
          <a:xfrm>
            <a:off x="1489500" y="4817450"/>
            <a:ext cx="7735608" cy="572707"/>
          </a:xfrm>
          <a:custGeom>
            <a:rect b="b" l="l" r="r" t="t"/>
            <a:pathLst>
              <a:path extrusionOk="0" h="24675" w="276865">
                <a:moveTo>
                  <a:pt x="149691" y="0"/>
                </a:moveTo>
                <a:lnTo>
                  <a:pt x="134701" y="7523"/>
                </a:lnTo>
                <a:lnTo>
                  <a:pt x="126123" y="11257"/>
                </a:lnTo>
                <a:lnTo>
                  <a:pt x="114283" y="8574"/>
                </a:lnTo>
                <a:lnTo>
                  <a:pt x="106816" y="8574"/>
                </a:lnTo>
                <a:lnTo>
                  <a:pt x="93922" y="6417"/>
                </a:lnTo>
                <a:lnTo>
                  <a:pt x="88555" y="4317"/>
                </a:lnTo>
                <a:lnTo>
                  <a:pt x="81554" y="7523"/>
                </a:lnTo>
                <a:lnTo>
                  <a:pt x="68137" y="5890"/>
                </a:lnTo>
                <a:lnTo>
                  <a:pt x="57986" y="3734"/>
                </a:lnTo>
                <a:lnTo>
                  <a:pt x="50463" y="8051"/>
                </a:lnTo>
                <a:cubicBezTo>
                  <a:pt x="50463" y="8051"/>
                  <a:pt x="45275" y="5982"/>
                  <a:pt x="40722" y="5982"/>
                </a:cubicBezTo>
                <a:cubicBezTo>
                  <a:pt x="39604" y="5982"/>
                  <a:pt x="38524" y="6106"/>
                  <a:pt x="37569" y="6417"/>
                </a:cubicBezTo>
                <a:cubicBezTo>
                  <a:pt x="32729" y="8051"/>
                  <a:pt x="27362" y="11784"/>
                  <a:pt x="27362" y="11784"/>
                </a:cubicBezTo>
                <a:cubicBezTo>
                  <a:pt x="27362" y="11784"/>
                  <a:pt x="23101" y="8574"/>
                  <a:pt x="20418" y="8574"/>
                </a:cubicBezTo>
                <a:cubicBezTo>
                  <a:pt x="17734" y="8574"/>
                  <a:pt x="13945" y="14468"/>
                  <a:pt x="13945" y="14468"/>
                </a:cubicBezTo>
                <a:cubicBezTo>
                  <a:pt x="13945" y="14468"/>
                  <a:pt x="11261" y="15574"/>
                  <a:pt x="9161" y="15574"/>
                </a:cubicBezTo>
                <a:cubicBezTo>
                  <a:pt x="7001" y="15574"/>
                  <a:pt x="0" y="24674"/>
                  <a:pt x="0" y="24674"/>
                </a:cubicBezTo>
                <a:lnTo>
                  <a:pt x="275814" y="24152"/>
                </a:lnTo>
                <a:lnTo>
                  <a:pt x="276864" y="7001"/>
                </a:lnTo>
                <a:lnTo>
                  <a:pt x="276864" y="7001"/>
                </a:lnTo>
                <a:lnTo>
                  <a:pt x="272025" y="9101"/>
                </a:lnTo>
                <a:lnTo>
                  <a:pt x="266658" y="11257"/>
                </a:lnTo>
                <a:lnTo>
                  <a:pt x="258607" y="11784"/>
                </a:lnTo>
                <a:lnTo>
                  <a:pt x="248457" y="16101"/>
                </a:lnTo>
                <a:lnTo>
                  <a:pt x="240929" y="15574"/>
                </a:lnTo>
                <a:lnTo>
                  <a:pt x="231829" y="14991"/>
                </a:lnTo>
                <a:lnTo>
                  <a:pt x="229612" y="11257"/>
                </a:lnTo>
                <a:lnTo>
                  <a:pt x="218411" y="12890"/>
                </a:lnTo>
                <a:lnTo>
                  <a:pt x="213105" y="5540"/>
                </a:lnTo>
                <a:lnTo>
                  <a:pt x="210422" y="1634"/>
                </a:lnTo>
                <a:lnTo>
                  <a:pt x="195838" y="2157"/>
                </a:lnTo>
                <a:lnTo>
                  <a:pt x="186737" y="4840"/>
                </a:lnTo>
                <a:lnTo>
                  <a:pt x="182420" y="1634"/>
                </a:lnTo>
                <a:lnTo>
                  <a:pt x="171159" y="1634"/>
                </a:lnTo>
                <a:lnTo>
                  <a:pt x="165269" y="3734"/>
                </a:lnTo>
                <a:lnTo>
                  <a:pt x="161536" y="4317"/>
                </a:lnTo>
                <a:lnTo>
                  <a:pt x="14969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1" name="Google Shape;171;p17"/>
          <p:cNvGrpSpPr/>
          <p:nvPr/>
        </p:nvGrpSpPr>
        <p:grpSpPr>
          <a:xfrm>
            <a:off x="-1120475" y="4587326"/>
            <a:ext cx="2884046" cy="1101357"/>
            <a:chOff x="0" y="4390425"/>
            <a:chExt cx="3550032" cy="1253109"/>
          </a:xfrm>
        </p:grpSpPr>
        <p:sp>
          <p:nvSpPr>
            <p:cNvPr id="172" name="Google Shape;172;p17"/>
            <p:cNvSpPr/>
            <p:nvPr/>
          </p:nvSpPr>
          <p:spPr>
            <a:xfrm>
              <a:off x="0" y="4390425"/>
              <a:ext cx="3549987" cy="1253109"/>
            </a:xfrm>
            <a:custGeom>
              <a:rect b="b" l="l" r="r" t="t"/>
              <a:pathLst>
                <a:path extrusionOk="0" h="63739" w="180592">
                  <a:moveTo>
                    <a:pt x="180139" y="38935"/>
                  </a:moveTo>
                  <a:cubicBezTo>
                    <a:pt x="175673" y="36616"/>
                    <a:pt x="168553" y="31982"/>
                    <a:pt x="160304" y="29496"/>
                  </a:cubicBezTo>
                  <a:cubicBezTo>
                    <a:pt x="152113" y="27010"/>
                    <a:pt x="142222" y="20966"/>
                    <a:pt x="140640" y="20288"/>
                  </a:cubicBezTo>
                  <a:cubicBezTo>
                    <a:pt x="139116" y="19551"/>
                    <a:pt x="134650" y="15881"/>
                    <a:pt x="133918" y="15655"/>
                  </a:cubicBezTo>
                  <a:cubicBezTo>
                    <a:pt x="133240" y="15429"/>
                    <a:pt x="127869" y="13788"/>
                    <a:pt x="126174" y="12997"/>
                  </a:cubicBezTo>
                  <a:cubicBezTo>
                    <a:pt x="124425" y="12206"/>
                    <a:pt x="118716" y="8083"/>
                    <a:pt x="116907" y="7744"/>
                  </a:cubicBezTo>
                  <a:cubicBezTo>
                    <a:pt x="115045" y="7405"/>
                    <a:pt x="109734" y="6668"/>
                    <a:pt x="107134" y="5371"/>
                  </a:cubicBezTo>
                  <a:cubicBezTo>
                    <a:pt x="104589" y="4128"/>
                    <a:pt x="96452" y="0"/>
                    <a:pt x="95946" y="172"/>
                  </a:cubicBezTo>
                  <a:cubicBezTo>
                    <a:pt x="95494" y="285"/>
                    <a:pt x="91254" y="2487"/>
                    <a:pt x="89844" y="3504"/>
                  </a:cubicBezTo>
                  <a:cubicBezTo>
                    <a:pt x="88429" y="4521"/>
                    <a:pt x="83854" y="6103"/>
                    <a:pt x="82552" y="6501"/>
                  </a:cubicBezTo>
                  <a:cubicBezTo>
                    <a:pt x="81309" y="6894"/>
                    <a:pt x="77806" y="10171"/>
                    <a:pt x="77241" y="10456"/>
                  </a:cubicBezTo>
                  <a:cubicBezTo>
                    <a:pt x="76676" y="10795"/>
                    <a:pt x="73344" y="12829"/>
                    <a:pt x="71025" y="13562"/>
                  </a:cubicBezTo>
                  <a:cubicBezTo>
                    <a:pt x="68765" y="14353"/>
                    <a:pt x="62775" y="15316"/>
                    <a:pt x="60913" y="16107"/>
                  </a:cubicBezTo>
                  <a:cubicBezTo>
                    <a:pt x="59046" y="16898"/>
                    <a:pt x="45485" y="21983"/>
                    <a:pt x="40684" y="23846"/>
                  </a:cubicBezTo>
                  <a:cubicBezTo>
                    <a:pt x="35879" y="25767"/>
                    <a:pt x="0" y="37859"/>
                    <a:pt x="0" y="37859"/>
                  </a:cubicBezTo>
                  <a:lnTo>
                    <a:pt x="0" y="63738"/>
                  </a:lnTo>
                  <a:lnTo>
                    <a:pt x="180139" y="63738"/>
                  </a:lnTo>
                  <a:lnTo>
                    <a:pt x="180591" y="3887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7"/>
            <p:cNvSpPr/>
            <p:nvPr/>
          </p:nvSpPr>
          <p:spPr>
            <a:xfrm>
              <a:off x="1768355" y="4393806"/>
              <a:ext cx="1781677" cy="1249727"/>
            </a:xfrm>
            <a:custGeom>
              <a:rect b="b" l="l" r="r" t="t"/>
              <a:pathLst>
                <a:path extrusionOk="0" h="63567" w="90636">
                  <a:moveTo>
                    <a:pt x="5877" y="0"/>
                  </a:moveTo>
                  <a:cubicBezTo>
                    <a:pt x="6383" y="959"/>
                    <a:pt x="7007" y="2315"/>
                    <a:pt x="7401" y="3051"/>
                  </a:cubicBezTo>
                  <a:cubicBezTo>
                    <a:pt x="8024" y="4295"/>
                    <a:pt x="8815" y="6555"/>
                    <a:pt x="8757" y="6894"/>
                  </a:cubicBezTo>
                  <a:cubicBezTo>
                    <a:pt x="8644" y="7174"/>
                    <a:pt x="6723" y="10790"/>
                    <a:pt x="6216" y="11414"/>
                  </a:cubicBezTo>
                  <a:cubicBezTo>
                    <a:pt x="5764" y="12034"/>
                    <a:pt x="6216" y="15483"/>
                    <a:pt x="6216" y="15483"/>
                  </a:cubicBezTo>
                  <a:cubicBezTo>
                    <a:pt x="6216" y="15483"/>
                    <a:pt x="10339" y="13051"/>
                    <a:pt x="10904" y="13051"/>
                  </a:cubicBezTo>
                  <a:cubicBezTo>
                    <a:pt x="11017" y="13051"/>
                    <a:pt x="11017" y="13051"/>
                    <a:pt x="11017" y="13109"/>
                  </a:cubicBezTo>
                  <a:cubicBezTo>
                    <a:pt x="10791" y="13729"/>
                    <a:pt x="9322" y="17291"/>
                    <a:pt x="9209" y="18362"/>
                  </a:cubicBezTo>
                  <a:cubicBezTo>
                    <a:pt x="9041" y="19379"/>
                    <a:pt x="10113" y="22602"/>
                    <a:pt x="8757" y="23674"/>
                  </a:cubicBezTo>
                  <a:cubicBezTo>
                    <a:pt x="7346" y="24804"/>
                    <a:pt x="2089" y="29324"/>
                    <a:pt x="1185" y="30567"/>
                  </a:cubicBezTo>
                  <a:cubicBezTo>
                    <a:pt x="281" y="31810"/>
                    <a:pt x="1" y="39834"/>
                    <a:pt x="1" y="39834"/>
                  </a:cubicBezTo>
                  <a:cubicBezTo>
                    <a:pt x="1" y="39834"/>
                    <a:pt x="9041" y="47180"/>
                    <a:pt x="10059" y="48988"/>
                  </a:cubicBezTo>
                  <a:cubicBezTo>
                    <a:pt x="11076" y="50742"/>
                    <a:pt x="12599" y="57522"/>
                    <a:pt x="11189" y="63566"/>
                  </a:cubicBezTo>
                  <a:lnTo>
                    <a:pt x="90183" y="63566"/>
                  </a:lnTo>
                  <a:lnTo>
                    <a:pt x="90635" y="38704"/>
                  </a:lnTo>
                  <a:lnTo>
                    <a:pt x="90183" y="38763"/>
                  </a:lnTo>
                  <a:cubicBezTo>
                    <a:pt x="85717" y="36444"/>
                    <a:pt x="78597" y="31810"/>
                    <a:pt x="70348" y="29324"/>
                  </a:cubicBezTo>
                  <a:cubicBezTo>
                    <a:pt x="62157" y="26838"/>
                    <a:pt x="52266" y="20794"/>
                    <a:pt x="50684" y="20116"/>
                  </a:cubicBezTo>
                  <a:cubicBezTo>
                    <a:pt x="49160" y="19379"/>
                    <a:pt x="44694" y="15709"/>
                    <a:pt x="43962" y="15483"/>
                  </a:cubicBezTo>
                  <a:cubicBezTo>
                    <a:pt x="43284" y="15257"/>
                    <a:pt x="37913" y="13616"/>
                    <a:pt x="36218" y="12825"/>
                  </a:cubicBezTo>
                  <a:cubicBezTo>
                    <a:pt x="34469" y="12034"/>
                    <a:pt x="28760" y="7911"/>
                    <a:pt x="26951" y="7572"/>
                  </a:cubicBezTo>
                  <a:cubicBezTo>
                    <a:pt x="25089" y="7233"/>
                    <a:pt x="19778" y="6496"/>
                    <a:pt x="17178" y="5199"/>
                  </a:cubicBezTo>
                  <a:cubicBezTo>
                    <a:pt x="14633" y="4010"/>
                    <a:pt x="6781" y="0"/>
                    <a:pt x="60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7"/>
            <p:cNvSpPr/>
            <p:nvPr/>
          </p:nvSpPr>
          <p:spPr>
            <a:xfrm>
              <a:off x="1947145" y="4651503"/>
              <a:ext cx="1345202" cy="992004"/>
            </a:xfrm>
            <a:custGeom>
              <a:rect b="b" l="l" r="r" t="t"/>
              <a:pathLst>
                <a:path extrusionOk="0" h="50458" w="68432">
                  <a:moveTo>
                    <a:pt x="58825" y="37348"/>
                  </a:moveTo>
                  <a:cubicBezTo>
                    <a:pt x="53514" y="32489"/>
                    <a:pt x="41589" y="17006"/>
                    <a:pt x="35319" y="12599"/>
                  </a:cubicBezTo>
                  <a:cubicBezTo>
                    <a:pt x="29103" y="8250"/>
                    <a:pt x="27349" y="6668"/>
                    <a:pt x="24976" y="5027"/>
                  </a:cubicBezTo>
                  <a:cubicBezTo>
                    <a:pt x="22603" y="3391"/>
                    <a:pt x="18593" y="1524"/>
                    <a:pt x="17856" y="1696"/>
                  </a:cubicBezTo>
                  <a:cubicBezTo>
                    <a:pt x="17065" y="1863"/>
                    <a:pt x="14353" y="4973"/>
                    <a:pt x="13223" y="5253"/>
                  </a:cubicBezTo>
                  <a:cubicBezTo>
                    <a:pt x="12093" y="4914"/>
                    <a:pt x="1922" y="0"/>
                    <a:pt x="1922" y="0"/>
                  </a:cubicBezTo>
                  <a:cubicBezTo>
                    <a:pt x="1696" y="620"/>
                    <a:pt x="227" y="4182"/>
                    <a:pt x="114" y="5253"/>
                  </a:cubicBezTo>
                  <a:cubicBezTo>
                    <a:pt x="1" y="6157"/>
                    <a:pt x="792" y="8702"/>
                    <a:pt x="60" y="10058"/>
                  </a:cubicBezTo>
                  <a:cubicBezTo>
                    <a:pt x="2261" y="11130"/>
                    <a:pt x="5990" y="13110"/>
                    <a:pt x="7798" y="15198"/>
                  </a:cubicBezTo>
                  <a:cubicBezTo>
                    <a:pt x="10457" y="18195"/>
                    <a:pt x="24357" y="27801"/>
                    <a:pt x="28027" y="32376"/>
                  </a:cubicBezTo>
                  <a:cubicBezTo>
                    <a:pt x="29894" y="34636"/>
                    <a:pt x="34867" y="42831"/>
                    <a:pt x="39387" y="50457"/>
                  </a:cubicBezTo>
                  <a:lnTo>
                    <a:pt x="68431" y="50457"/>
                  </a:lnTo>
                  <a:cubicBezTo>
                    <a:pt x="64982" y="45033"/>
                    <a:pt x="61198" y="39554"/>
                    <a:pt x="58825" y="373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7"/>
            <p:cNvSpPr/>
            <p:nvPr/>
          </p:nvSpPr>
          <p:spPr>
            <a:xfrm>
              <a:off x="639285" y="4767013"/>
              <a:ext cx="1136361" cy="876482"/>
            </a:xfrm>
            <a:custGeom>
              <a:rect b="b" l="l" r="r" t="t"/>
              <a:pathLst>
                <a:path extrusionOk="0" h="44582" w="57808">
                  <a:moveTo>
                    <a:pt x="57808" y="1"/>
                  </a:moveTo>
                  <a:cubicBezTo>
                    <a:pt x="57807" y="1"/>
                    <a:pt x="46335" y="6782"/>
                    <a:pt x="43510" y="8477"/>
                  </a:cubicBezTo>
                  <a:cubicBezTo>
                    <a:pt x="40684" y="10226"/>
                    <a:pt x="33171" y="18250"/>
                    <a:pt x="28479" y="21247"/>
                  </a:cubicBezTo>
                  <a:cubicBezTo>
                    <a:pt x="23791" y="24298"/>
                    <a:pt x="7179" y="36557"/>
                    <a:pt x="7179" y="36670"/>
                  </a:cubicBezTo>
                  <a:cubicBezTo>
                    <a:pt x="7179" y="36729"/>
                    <a:pt x="3956" y="40287"/>
                    <a:pt x="0" y="44581"/>
                  </a:cubicBezTo>
                  <a:lnTo>
                    <a:pt x="21192" y="44581"/>
                  </a:lnTo>
                  <a:cubicBezTo>
                    <a:pt x="24298" y="41702"/>
                    <a:pt x="27349" y="38424"/>
                    <a:pt x="28990" y="35373"/>
                  </a:cubicBezTo>
                  <a:cubicBezTo>
                    <a:pt x="33339" y="27404"/>
                    <a:pt x="42890" y="14127"/>
                    <a:pt x="46674" y="11356"/>
                  </a:cubicBezTo>
                  <a:cubicBezTo>
                    <a:pt x="50403" y="8644"/>
                    <a:pt x="57807" y="1"/>
                    <a:pt x="57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7"/>
            <p:cNvSpPr/>
            <p:nvPr/>
          </p:nvSpPr>
          <p:spPr>
            <a:xfrm>
              <a:off x="980332" y="4658167"/>
              <a:ext cx="423187" cy="415494"/>
            </a:xfrm>
            <a:custGeom>
              <a:rect b="b" l="l" r="r" t="t"/>
              <a:pathLst>
                <a:path extrusionOk="0" h="21134" w="21528">
                  <a:moveTo>
                    <a:pt x="21527" y="0"/>
                  </a:moveTo>
                  <a:lnTo>
                    <a:pt x="21527" y="0"/>
                  </a:lnTo>
                  <a:cubicBezTo>
                    <a:pt x="19213" y="733"/>
                    <a:pt x="13277" y="1696"/>
                    <a:pt x="11415" y="2487"/>
                  </a:cubicBezTo>
                  <a:cubicBezTo>
                    <a:pt x="11243" y="2600"/>
                    <a:pt x="10904" y="2713"/>
                    <a:pt x="10565" y="2826"/>
                  </a:cubicBezTo>
                  <a:cubicBezTo>
                    <a:pt x="10565" y="3558"/>
                    <a:pt x="10511" y="4295"/>
                    <a:pt x="10511" y="4914"/>
                  </a:cubicBezTo>
                  <a:cubicBezTo>
                    <a:pt x="10398" y="6948"/>
                    <a:pt x="9042" y="9095"/>
                    <a:pt x="7007" y="11808"/>
                  </a:cubicBezTo>
                  <a:cubicBezTo>
                    <a:pt x="5028" y="14520"/>
                    <a:pt x="1" y="21133"/>
                    <a:pt x="1" y="21133"/>
                  </a:cubicBezTo>
                  <a:cubicBezTo>
                    <a:pt x="1" y="21133"/>
                    <a:pt x="9322" y="15989"/>
                    <a:pt x="12206" y="12260"/>
                  </a:cubicBezTo>
                  <a:cubicBezTo>
                    <a:pt x="15144" y="8589"/>
                    <a:pt x="16839" y="6781"/>
                    <a:pt x="18309" y="4914"/>
                  </a:cubicBezTo>
                  <a:cubicBezTo>
                    <a:pt x="19100" y="3843"/>
                    <a:pt x="20456" y="1696"/>
                    <a:pt x="21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7" name="Google Shape;17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63750" y="4764762"/>
            <a:ext cx="926470" cy="48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7"/>
          <p:cNvPicPr preferRelativeResize="0"/>
          <p:nvPr/>
        </p:nvPicPr>
        <p:blipFill rotWithShape="1">
          <a:blip r:embed="rId3">
            <a:alphaModFix/>
          </a:blip>
          <a:srcRect b="4617" l="17280" r="8264" t="15080"/>
          <a:stretch/>
        </p:blipFill>
        <p:spPr>
          <a:xfrm>
            <a:off x="1162596" y="4814500"/>
            <a:ext cx="501165" cy="38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317" y="4687597"/>
            <a:ext cx="736420" cy="385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0" name="Google Shape;180;p17"/>
          <p:cNvGrpSpPr/>
          <p:nvPr/>
        </p:nvGrpSpPr>
        <p:grpSpPr>
          <a:xfrm>
            <a:off x="161260" y="97621"/>
            <a:ext cx="1612438" cy="347413"/>
            <a:chOff x="3497150" y="2889775"/>
            <a:chExt cx="2517075" cy="542325"/>
          </a:xfrm>
        </p:grpSpPr>
        <p:sp>
          <p:nvSpPr>
            <p:cNvPr id="181" name="Google Shape;181;p17"/>
            <p:cNvSpPr/>
            <p:nvPr/>
          </p:nvSpPr>
          <p:spPr>
            <a:xfrm>
              <a:off x="3497150" y="2889775"/>
              <a:ext cx="2517075" cy="542325"/>
            </a:xfrm>
            <a:custGeom>
              <a:rect b="b" l="l" r="r" t="t"/>
              <a:pathLst>
                <a:path extrusionOk="0" h="21693" w="100683">
                  <a:moveTo>
                    <a:pt x="72697" y="0"/>
                  </a:moveTo>
                  <a:cubicBezTo>
                    <a:pt x="71769" y="0"/>
                    <a:pt x="70848" y="102"/>
                    <a:pt x="69940" y="346"/>
                  </a:cubicBezTo>
                  <a:cubicBezTo>
                    <a:pt x="65486" y="1476"/>
                    <a:pt x="62616" y="5482"/>
                    <a:pt x="59668" y="8956"/>
                  </a:cubicBezTo>
                  <a:cubicBezTo>
                    <a:pt x="59215" y="9482"/>
                    <a:pt x="58689" y="10014"/>
                    <a:pt x="58006" y="10165"/>
                  </a:cubicBezTo>
                  <a:cubicBezTo>
                    <a:pt x="57848" y="10203"/>
                    <a:pt x="57696" y="10220"/>
                    <a:pt x="57549" y="10220"/>
                  </a:cubicBezTo>
                  <a:cubicBezTo>
                    <a:pt x="55941" y="10220"/>
                    <a:pt x="54943" y="8093"/>
                    <a:pt x="53625" y="6914"/>
                  </a:cubicBezTo>
                  <a:cubicBezTo>
                    <a:pt x="52704" y="6111"/>
                    <a:pt x="51503" y="5777"/>
                    <a:pt x="50263" y="5777"/>
                  </a:cubicBezTo>
                  <a:cubicBezTo>
                    <a:pt x="49171" y="5777"/>
                    <a:pt x="48048" y="6036"/>
                    <a:pt x="47058" y="6461"/>
                  </a:cubicBezTo>
                  <a:cubicBezTo>
                    <a:pt x="44943" y="7367"/>
                    <a:pt x="43130" y="8878"/>
                    <a:pt x="41015" y="9862"/>
                  </a:cubicBezTo>
                  <a:cubicBezTo>
                    <a:pt x="38145" y="11294"/>
                    <a:pt x="34894" y="11597"/>
                    <a:pt x="31722" y="12050"/>
                  </a:cubicBezTo>
                  <a:cubicBezTo>
                    <a:pt x="26967" y="12733"/>
                    <a:pt x="20774" y="13639"/>
                    <a:pt x="16393" y="15603"/>
                  </a:cubicBezTo>
                  <a:cubicBezTo>
                    <a:pt x="14351" y="16509"/>
                    <a:pt x="12991" y="18775"/>
                    <a:pt x="10653" y="18998"/>
                  </a:cubicBezTo>
                  <a:cubicBezTo>
                    <a:pt x="10524" y="19013"/>
                    <a:pt x="10397" y="19021"/>
                    <a:pt x="10271" y="19021"/>
                  </a:cubicBezTo>
                  <a:cubicBezTo>
                    <a:pt x="8106" y="19021"/>
                    <a:pt x="6394" y="16896"/>
                    <a:pt x="4213" y="16896"/>
                  </a:cubicBezTo>
                  <a:cubicBezTo>
                    <a:pt x="3998" y="16896"/>
                    <a:pt x="3778" y="16917"/>
                    <a:pt x="3553" y="16962"/>
                  </a:cubicBezTo>
                  <a:cubicBezTo>
                    <a:pt x="1813" y="17264"/>
                    <a:pt x="756" y="19077"/>
                    <a:pt x="79" y="20811"/>
                  </a:cubicBezTo>
                  <a:cubicBezTo>
                    <a:pt x="1" y="20890"/>
                    <a:pt x="1" y="20890"/>
                    <a:pt x="1" y="20962"/>
                  </a:cubicBezTo>
                  <a:lnTo>
                    <a:pt x="78097" y="20962"/>
                  </a:lnTo>
                  <a:cubicBezTo>
                    <a:pt x="80554" y="20962"/>
                    <a:pt x="85093" y="21692"/>
                    <a:pt x="88798" y="21692"/>
                  </a:cubicBezTo>
                  <a:cubicBezTo>
                    <a:pt x="90559" y="21692"/>
                    <a:pt x="92132" y="21527"/>
                    <a:pt x="93202" y="21041"/>
                  </a:cubicBezTo>
                  <a:cubicBezTo>
                    <a:pt x="100682" y="17488"/>
                    <a:pt x="89504" y="3971"/>
                    <a:pt x="84519" y="2612"/>
                  </a:cubicBezTo>
                  <a:cubicBezTo>
                    <a:pt x="82858" y="2159"/>
                    <a:pt x="81118" y="1705"/>
                    <a:pt x="79456" y="1174"/>
                  </a:cubicBezTo>
                  <a:cubicBezTo>
                    <a:pt x="77214" y="589"/>
                    <a:pt x="74935" y="0"/>
                    <a:pt x="72697" y="0"/>
                  </a:cubicBezTo>
                  <a:close/>
                </a:path>
              </a:pathLst>
            </a:custGeom>
            <a:solidFill>
              <a:srgbClr val="FFFFFF">
                <a:alpha val="22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7"/>
            <p:cNvSpPr/>
            <p:nvPr/>
          </p:nvSpPr>
          <p:spPr>
            <a:xfrm>
              <a:off x="3497150" y="3185975"/>
              <a:ext cx="2390500" cy="246125"/>
            </a:xfrm>
            <a:custGeom>
              <a:rect b="b" l="l" r="r" t="t"/>
              <a:pathLst>
                <a:path extrusionOk="0" h="9845" w="95620">
                  <a:moveTo>
                    <a:pt x="46345" y="1"/>
                  </a:moveTo>
                  <a:cubicBezTo>
                    <a:pt x="44016" y="1"/>
                    <a:pt x="41542" y="983"/>
                    <a:pt x="39505" y="2244"/>
                  </a:cubicBezTo>
                  <a:cubicBezTo>
                    <a:pt x="37009" y="3755"/>
                    <a:pt x="34441" y="6474"/>
                    <a:pt x="31420" y="6848"/>
                  </a:cubicBezTo>
                  <a:cubicBezTo>
                    <a:pt x="31001" y="6914"/>
                    <a:pt x="30575" y="6943"/>
                    <a:pt x="30145" y="6943"/>
                  </a:cubicBezTo>
                  <a:cubicBezTo>
                    <a:pt x="27167" y="6943"/>
                    <a:pt x="23971" y="5565"/>
                    <a:pt x="20987" y="5565"/>
                  </a:cubicBezTo>
                  <a:cubicBezTo>
                    <a:pt x="20916" y="5565"/>
                    <a:pt x="20845" y="5566"/>
                    <a:pt x="20774" y="5567"/>
                  </a:cubicBezTo>
                  <a:cubicBezTo>
                    <a:pt x="18127" y="5640"/>
                    <a:pt x="15940" y="6848"/>
                    <a:pt x="13445" y="7380"/>
                  </a:cubicBezTo>
                  <a:cubicBezTo>
                    <a:pt x="12840" y="7531"/>
                    <a:pt x="12164" y="7682"/>
                    <a:pt x="11559" y="7682"/>
                  </a:cubicBezTo>
                  <a:cubicBezTo>
                    <a:pt x="11476" y="7684"/>
                    <a:pt x="11392" y="7686"/>
                    <a:pt x="11309" y="7686"/>
                  </a:cubicBezTo>
                  <a:cubicBezTo>
                    <a:pt x="8262" y="7686"/>
                    <a:pt x="5622" y="6073"/>
                    <a:pt x="3503" y="6073"/>
                  </a:cubicBezTo>
                  <a:cubicBezTo>
                    <a:pt x="2134" y="6073"/>
                    <a:pt x="982" y="6746"/>
                    <a:pt x="79" y="8963"/>
                  </a:cubicBezTo>
                  <a:cubicBezTo>
                    <a:pt x="1" y="9042"/>
                    <a:pt x="1" y="9042"/>
                    <a:pt x="1" y="9114"/>
                  </a:cubicBezTo>
                  <a:lnTo>
                    <a:pt x="78097" y="9114"/>
                  </a:lnTo>
                  <a:cubicBezTo>
                    <a:pt x="80554" y="9114"/>
                    <a:pt x="85093" y="9844"/>
                    <a:pt x="88798" y="9844"/>
                  </a:cubicBezTo>
                  <a:cubicBezTo>
                    <a:pt x="90559" y="9844"/>
                    <a:pt x="92132" y="9679"/>
                    <a:pt x="93202" y="9193"/>
                  </a:cubicBezTo>
                  <a:cubicBezTo>
                    <a:pt x="94489" y="8588"/>
                    <a:pt x="95317" y="7531"/>
                    <a:pt x="95619" y="6171"/>
                  </a:cubicBezTo>
                  <a:cubicBezTo>
                    <a:pt x="91843" y="5114"/>
                    <a:pt x="88749" y="2093"/>
                    <a:pt x="84743" y="1108"/>
                  </a:cubicBezTo>
                  <a:cubicBezTo>
                    <a:pt x="82900" y="690"/>
                    <a:pt x="81008" y="482"/>
                    <a:pt x="79120" y="482"/>
                  </a:cubicBezTo>
                  <a:cubicBezTo>
                    <a:pt x="76909" y="482"/>
                    <a:pt x="74704" y="767"/>
                    <a:pt x="72586" y="1338"/>
                  </a:cubicBezTo>
                  <a:cubicBezTo>
                    <a:pt x="69263" y="2317"/>
                    <a:pt x="66163" y="3978"/>
                    <a:pt x="62840" y="4812"/>
                  </a:cubicBezTo>
                  <a:cubicBezTo>
                    <a:pt x="61496" y="5171"/>
                    <a:pt x="60081" y="5387"/>
                    <a:pt x="58693" y="5387"/>
                  </a:cubicBezTo>
                  <a:cubicBezTo>
                    <a:pt x="56572" y="5387"/>
                    <a:pt x="54513" y="4882"/>
                    <a:pt x="52870" y="3604"/>
                  </a:cubicBezTo>
                  <a:cubicBezTo>
                    <a:pt x="51891" y="2770"/>
                    <a:pt x="51058" y="1712"/>
                    <a:pt x="50000" y="1036"/>
                  </a:cubicBezTo>
                  <a:cubicBezTo>
                    <a:pt x="48894" y="305"/>
                    <a:pt x="47642" y="1"/>
                    <a:pt x="46345" y="1"/>
                  </a:cubicBezTo>
                  <a:close/>
                </a:path>
              </a:pathLst>
            </a:custGeom>
            <a:solidFill>
              <a:srgbClr val="FFFFFF">
                <a:alpha val="22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" name="Google Shape;183;p17"/>
          <p:cNvSpPr/>
          <p:nvPr/>
        </p:nvSpPr>
        <p:spPr>
          <a:xfrm rot="10800000">
            <a:off x="7764030" y="177119"/>
            <a:ext cx="1379970" cy="188405"/>
          </a:xfrm>
          <a:custGeom>
            <a:rect b="b" l="l" r="r" t="t"/>
            <a:pathLst>
              <a:path extrusionOk="0" h="5119" w="82239">
                <a:moveTo>
                  <a:pt x="4187" y="0"/>
                </a:moveTo>
                <a:cubicBezTo>
                  <a:pt x="3843" y="0"/>
                  <a:pt x="1982" y="112"/>
                  <a:pt x="698" y="810"/>
                </a:cubicBezTo>
                <a:cubicBezTo>
                  <a:pt x="586" y="931"/>
                  <a:pt x="354" y="931"/>
                  <a:pt x="0" y="931"/>
                </a:cubicBezTo>
                <a:lnTo>
                  <a:pt x="0" y="5118"/>
                </a:lnTo>
                <a:lnTo>
                  <a:pt x="2559" y="5118"/>
                </a:lnTo>
                <a:cubicBezTo>
                  <a:pt x="2912" y="5118"/>
                  <a:pt x="3257" y="4997"/>
                  <a:pt x="3722" y="4997"/>
                </a:cubicBezTo>
                <a:cubicBezTo>
                  <a:pt x="4076" y="4885"/>
                  <a:pt x="4653" y="4885"/>
                  <a:pt x="5471" y="4765"/>
                </a:cubicBezTo>
                <a:lnTo>
                  <a:pt x="6514" y="4765"/>
                </a:lnTo>
                <a:cubicBezTo>
                  <a:pt x="6635" y="4653"/>
                  <a:pt x="7100" y="4532"/>
                  <a:pt x="7444" y="4420"/>
                </a:cubicBezTo>
                <a:cubicBezTo>
                  <a:pt x="7798" y="4188"/>
                  <a:pt x="9305" y="4067"/>
                  <a:pt x="11054" y="4067"/>
                </a:cubicBezTo>
                <a:lnTo>
                  <a:pt x="11631" y="4067"/>
                </a:lnTo>
                <a:cubicBezTo>
                  <a:pt x="12794" y="4188"/>
                  <a:pt x="14079" y="4188"/>
                  <a:pt x="15353" y="4188"/>
                </a:cubicBezTo>
                <a:lnTo>
                  <a:pt x="17568" y="4188"/>
                </a:lnTo>
                <a:cubicBezTo>
                  <a:pt x="18964" y="4188"/>
                  <a:pt x="20239" y="4188"/>
                  <a:pt x="21057" y="4299"/>
                </a:cubicBezTo>
                <a:cubicBezTo>
                  <a:pt x="21867" y="4420"/>
                  <a:pt x="23030" y="4532"/>
                  <a:pt x="24314" y="4532"/>
                </a:cubicBezTo>
                <a:lnTo>
                  <a:pt x="27571" y="4532"/>
                </a:lnTo>
                <a:cubicBezTo>
                  <a:pt x="27804" y="4420"/>
                  <a:pt x="28148" y="4420"/>
                  <a:pt x="28501" y="4420"/>
                </a:cubicBezTo>
                <a:cubicBezTo>
                  <a:pt x="28967" y="4420"/>
                  <a:pt x="29311" y="4420"/>
                  <a:pt x="29544" y="4532"/>
                </a:cubicBezTo>
                <a:cubicBezTo>
                  <a:pt x="30242" y="4765"/>
                  <a:pt x="31758" y="4997"/>
                  <a:pt x="34782" y="4997"/>
                </a:cubicBezTo>
                <a:lnTo>
                  <a:pt x="35248" y="4997"/>
                </a:lnTo>
                <a:cubicBezTo>
                  <a:pt x="35592" y="4997"/>
                  <a:pt x="37453" y="4997"/>
                  <a:pt x="38737" y="4532"/>
                </a:cubicBezTo>
                <a:cubicBezTo>
                  <a:pt x="38970" y="4532"/>
                  <a:pt x="39668" y="4420"/>
                  <a:pt x="40365" y="4420"/>
                </a:cubicBezTo>
                <a:cubicBezTo>
                  <a:pt x="40942" y="4420"/>
                  <a:pt x="41529" y="4420"/>
                  <a:pt x="41873" y="4532"/>
                </a:cubicBezTo>
                <a:cubicBezTo>
                  <a:pt x="42803" y="4653"/>
                  <a:pt x="44199" y="4765"/>
                  <a:pt x="46060" y="4765"/>
                </a:cubicBezTo>
                <a:cubicBezTo>
                  <a:pt x="47223" y="4765"/>
                  <a:pt x="48507" y="4765"/>
                  <a:pt x="50015" y="4653"/>
                </a:cubicBezTo>
                <a:lnTo>
                  <a:pt x="50136" y="4653"/>
                </a:lnTo>
                <a:cubicBezTo>
                  <a:pt x="50480" y="4765"/>
                  <a:pt x="52109" y="4997"/>
                  <a:pt x="54435" y="4997"/>
                </a:cubicBezTo>
                <a:lnTo>
                  <a:pt x="54556" y="4997"/>
                </a:lnTo>
                <a:cubicBezTo>
                  <a:pt x="54788" y="4997"/>
                  <a:pt x="55719" y="5118"/>
                  <a:pt x="56994" y="5118"/>
                </a:cubicBezTo>
                <a:cubicBezTo>
                  <a:pt x="57692" y="5118"/>
                  <a:pt x="58510" y="5118"/>
                  <a:pt x="59320" y="4997"/>
                </a:cubicBezTo>
                <a:lnTo>
                  <a:pt x="59441" y="4997"/>
                </a:lnTo>
                <a:cubicBezTo>
                  <a:pt x="59674" y="4997"/>
                  <a:pt x="61646" y="4885"/>
                  <a:pt x="62698" y="4765"/>
                </a:cubicBezTo>
                <a:cubicBezTo>
                  <a:pt x="63275" y="4653"/>
                  <a:pt x="64205" y="4653"/>
                  <a:pt x="65257" y="4653"/>
                </a:cubicBezTo>
                <a:cubicBezTo>
                  <a:pt x="67695" y="4532"/>
                  <a:pt x="72003" y="4420"/>
                  <a:pt x="75027" y="4067"/>
                </a:cubicBezTo>
                <a:cubicBezTo>
                  <a:pt x="75260" y="4067"/>
                  <a:pt x="82238" y="2904"/>
                  <a:pt x="77698" y="1861"/>
                </a:cubicBezTo>
                <a:cubicBezTo>
                  <a:pt x="76190" y="1508"/>
                  <a:pt x="72468" y="1275"/>
                  <a:pt x="69444" y="1275"/>
                </a:cubicBezTo>
                <a:lnTo>
                  <a:pt x="67695" y="1275"/>
                </a:lnTo>
                <a:cubicBezTo>
                  <a:pt x="67583" y="1275"/>
                  <a:pt x="67583" y="1275"/>
                  <a:pt x="67462" y="1396"/>
                </a:cubicBezTo>
                <a:cubicBezTo>
                  <a:pt x="67350" y="1396"/>
                  <a:pt x="66652" y="1508"/>
                  <a:pt x="63275" y="1508"/>
                </a:cubicBezTo>
                <a:lnTo>
                  <a:pt x="58622" y="1508"/>
                </a:lnTo>
                <a:cubicBezTo>
                  <a:pt x="58157" y="1396"/>
                  <a:pt x="57813" y="1396"/>
                  <a:pt x="57347" y="1396"/>
                </a:cubicBezTo>
                <a:cubicBezTo>
                  <a:pt x="56296" y="1396"/>
                  <a:pt x="55365" y="1508"/>
                  <a:pt x="54435" y="1508"/>
                </a:cubicBezTo>
                <a:lnTo>
                  <a:pt x="53039" y="1508"/>
                </a:lnTo>
                <a:cubicBezTo>
                  <a:pt x="50834" y="1508"/>
                  <a:pt x="48740" y="1275"/>
                  <a:pt x="47689" y="931"/>
                </a:cubicBezTo>
                <a:cubicBezTo>
                  <a:pt x="47223" y="810"/>
                  <a:pt x="46525" y="577"/>
                  <a:pt x="45828" y="577"/>
                </a:cubicBezTo>
                <a:cubicBezTo>
                  <a:pt x="44897" y="466"/>
                  <a:pt x="44088" y="345"/>
                  <a:pt x="43501" y="233"/>
                </a:cubicBezTo>
                <a:cubicBezTo>
                  <a:pt x="42571" y="112"/>
                  <a:pt x="41408" y="0"/>
                  <a:pt x="40133" y="0"/>
                </a:cubicBezTo>
                <a:lnTo>
                  <a:pt x="36876" y="0"/>
                </a:lnTo>
                <a:cubicBezTo>
                  <a:pt x="36522" y="0"/>
                  <a:pt x="36178" y="112"/>
                  <a:pt x="35713" y="233"/>
                </a:cubicBezTo>
                <a:cubicBezTo>
                  <a:pt x="35480" y="345"/>
                  <a:pt x="34782" y="345"/>
                  <a:pt x="33964" y="466"/>
                </a:cubicBezTo>
                <a:cubicBezTo>
                  <a:pt x="33731" y="466"/>
                  <a:pt x="33498" y="466"/>
                  <a:pt x="33033" y="577"/>
                </a:cubicBezTo>
                <a:lnTo>
                  <a:pt x="32921" y="577"/>
                </a:lnTo>
                <a:cubicBezTo>
                  <a:pt x="32800" y="577"/>
                  <a:pt x="32335" y="810"/>
                  <a:pt x="31991" y="1043"/>
                </a:cubicBezTo>
                <a:cubicBezTo>
                  <a:pt x="31637" y="1275"/>
                  <a:pt x="30130" y="1508"/>
                  <a:pt x="28501" y="1508"/>
                </a:cubicBezTo>
                <a:lnTo>
                  <a:pt x="27804" y="1508"/>
                </a:lnTo>
                <a:cubicBezTo>
                  <a:pt x="26640" y="1508"/>
                  <a:pt x="25356" y="1396"/>
                  <a:pt x="24193" y="1396"/>
                </a:cubicBezTo>
                <a:cubicBezTo>
                  <a:pt x="23616" y="1396"/>
                  <a:pt x="23263" y="1396"/>
                  <a:pt x="22797" y="1508"/>
                </a:cubicBezTo>
                <a:lnTo>
                  <a:pt x="21988" y="1508"/>
                </a:lnTo>
                <a:cubicBezTo>
                  <a:pt x="20592" y="1508"/>
                  <a:pt x="19196" y="1396"/>
                  <a:pt x="18378" y="1163"/>
                </a:cubicBezTo>
                <a:cubicBezTo>
                  <a:pt x="17568" y="931"/>
                  <a:pt x="16405" y="810"/>
                  <a:pt x="15121" y="810"/>
                </a:cubicBezTo>
                <a:cubicBezTo>
                  <a:pt x="14544" y="810"/>
                  <a:pt x="14079" y="810"/>
                  <a:pt x="13492" y="931"/>
                </a:cubicBezTo>
                <a:lnTo>
                  <a:pt x="11864" y="931"/>
                </a:lnTo>
                <a:cubicBezTo>
                  <a:pt x="11752" y="1043"/>
                  <a:pt x="11287" y="1043"/>
                  <a:pt x="10933" y="1043"/>
                </a:cubicBezTo>
                <a:cubicBezTo>
                  <a:pt x="10589" y="1043"/>
                  <a:pt x="10124" y="1043"/>
                  <a:pt x="10003" y="931"/>
                </a:cubicBezTo>
                <a:cubicBezTo>
                  <a:pt x="9193" y="577"/>
                  <a:pt x="7677" y="0"/>
                  <a:pt x="4653" y="0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8"/>
          <p:cNvSpPr txBox="1"/>
          <p:nvPr>
            <p:ph idx="1" type="subTitle"/>
          </p:nvPr>
        </p:nvSpPr>
        <p:spPr>
          <a:xfrm>
            <a:off x="2007150" y="3646825"/>
            <a:ext cx="5129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18"/>
          <p:cNvSpPr txBox="1"/>
          <p:nvPr>
            <p:ph type="title"/>
          </p:nvPr>
        </p:nvSpPr>
        <p:spPr>
          <a:xfrm>
            <a:off x="7151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87" name="Google Shape;187;p18"/>
          <p:cNvSpPr/>
          <p:nvPr/>
        </p:nvSpPr>
        <p:spPr>
          <a:xfrm>
            <a:off x="0" y="229324"/>
            <a:ext cx="1964039" cy="165583"/>
          </a:xfrm>
          <a:custGeom>
            <a:rect b="b" l="l" r="r" t="t"/>
            <a:pathLst>
              <a:path extrusionOk="0" h="10935" w="173540">
                <a:moveTo>
                  <a:pt x="84797" y="1"/>
                </a:moveTo>
                <a:cubicBezTo>
                  <a:pt x="83978" y="1"/>
                  <a:pt x="83048" y="1"/>
                  <a:pt x="82117" y="113"/>
                </a:cubicBezTo>
                <a:cubicBezTo>
                  <a:pt x="81308" y="113"/>
                  <a:pt x="80256" y="234"/>
                  <a:pt x="79214" y="234"/>
                </a:cubicBezTo>
                <a:cubicBezTo>
                  <a:pt x="78861" y="234"/>
                  <a:pt x="78395" y="234"/>
                  <a:pt x="78051" y="113"/>
                </a:cubicBezTo>
                <a:lnTo>
                  <a:pt x="77818" y="113"/>
                </a:lnTo>
                <a:cubicBezTo>
                  <a:pt x="77121" y="113"/>
                  <a:pt x="76302" y="234"/>
                  <a:pt x="75492" y="578"/>
                </a:cubicBezTo>
                <a:cubicBezTo>
                  <a:pt x="74794" y="699"/>
                  <a:pt x="73510" y="931"/>
                  <a:pt x="71770" y="931"/>
                </a:cubicBezTo>
                <a:cubicBezTo>
                  <a:pt x="71305" y="1043"/>
                  <a:pt x="70607" y="1043"/>
                  <a:pt x="69788" y="1164"/>
                </a:cubicBezTo>
                <a:cubicBezTo>
                  <a:pt x="69788" y="1276"/>
                  <a:pt x="69677" y="1276"/>
                  <a:pt x="69556" y="1276"/>
                </a:cubicBezTo>
                <a:cubicBezTo>
                  <a:pt x="69211" y="1397"/>
                  <a:pt x="68281" y="1862"/>
                  <a:pt x="67583" y="2327"/>
                </a:cubicBezTo>
                <a:cubicBezTo>
                  <a:pt x="66885" y="2904"/>
                  <a:pt x="63628" y="3258"/>
                  <a:pt x="60139" y="3258"/>
                </a:cubicBezTo>
                <a:lnTo>
                  <a:pt x="58743" y="3258"/>
                </a:lnTo>
                <a:cubicBezTo>
                  <a:pt x="56184" y="3258"/>
                  <a:pt x="53504" y="3137"/>
                  <a:pt x="50945" y="3137"/>
                </a:cubicBezTo>
                <a:lnTo>
                  <a:pt x="47921" y="3137"/>
                </a:lnTo>
                <a:cubicBezTo>
                  <a:pt x="47456" y="3258"/>
                  <a:pt x="46879" y="3258"/>
                  <a:pt x="46293" y="3258"/>
                </a:cubicBezTo>
                <a:cubicBezTo>
                  <a:pt x="43390" y="3258"/>
                  <a:pt x="40598" y="3025"/>
                  <a:pt x="38849" y="2560"/>
                </a:cubicBezTo>
                <a:cubicBezTo>
                  <a:pt x="37109" y="2206"/>
                  <a:pt x="34661" y="1741"/>
                  <a:pt x="31991" y="1741"/>
                </a:cubicBezTo>
                <a:cubicBezTo>
                  <a:pt x="30828" y="1741"/>
                  <a:pt x="29665" y="1862"/>
                  <a:pt x="28381" y="1974"/>
                </a:cubicBezTo>
                <a:cubicBezTo>
                  <a:pt x="28381" y="2095"/>
                  <a:pt x="28269" y="2095"/>
                  <a:pt x="28148" y="2095"/>
                </a:cubicBezTo>
                <a:lnTo>
                  <a:pt x="28036" y="2095"/>
                </a:lnTo>
                <a:cubicBezTo>
                  <a:pt x="27683" y="1974"/>
                  <a:pt x="27217" y="1974"/>
                  <a:pt x="26752" y="1974"/>
                </a:cubicBezTo>
                <a:cubicBezTo>
                  <a:pt x="26054" y="1974"/>
                  <a:pt x="25356" y="1974"/>
                  <a:pt x="25124" y="2095"/>
                </a:cubicBezTo>
                <a:cubicBezTo>
                  <a:pt x="24779" y="2206"/>
                  <a:pt x="23961" y="2327"/>
                  <a:pt x="23151" y="2327"/>
                </a:cubicBezTo>
                <a:cubicBezTo>
                  <a:pt x="22221" y="2327"/>
                  <a:pt x="21402" y="2206"/>
                  <a:pt x="21057" y="2095"/>
                </a:cubicBezTo>
                <a:cubicBezTo>
                  <a:pt x="19541" y="1276"/>
                  <a:pt x="16284" y="234"/>
                  <a:pt x="9891" y="234"/>
                </a:cubicBezTo>
                <a:lnTo>
                  <a:pt x="8840" y="234"/>
                </a:lnTo>
                <a:cubicBezTo>
                  <a:pt x="8142" y="234"/>
                  <a:pt x="4308" y="234"/>
                  <a:pt x="1396" y="1862"/>
                </a:cubicBezTo>
                <a:cubicBezTo>
                  <a:pt x="1163" y="1974"/>
                  <a:pt x="698" y="2095"/>
                  <a:pt x="0" y="2206"/>
                </a:cubicBezTo>
                <a:lnTo>
                  <a:pt x="0" y="10934"/>
                </a:lnTo>
                <a:cubicBezTo>
                  <a:pt x="354" y="10934"/>
                  <a:pt x="819" y="10813"/>
                  <a:pt x="1284" y="10813"/>
                </a:cubicBezTo>
                <a:lnTo>
                  <a:pt x="5471" y="10813"/>
                </a:lnTo>
                <a:cubicBezTo>
                  <a:pt x="6169" y="10813"/>
                  <a:pt x="6979" y="10702"/>
                  <a:pt x="7909" y="10581"/>
                </a:cubicBezTo>
                <a:cubicBezTo>
                  <a:pt x="8496" y="10469"/>
                  <a:pt x="9891" y="10348"/>
                  <a:pt x="11520" y="10237"/>
                </a:cubicBezTo>
                <a:cubicBezTo>
                  <a:pt x="12097" y="10237"/>
                  <a:pt x="12683" y="10237"/>
                  <a:pt x="13613" y="10116"/>
                </a:cubicBezTo>
                <a:lnTo>
                  <a:pt x="13725" y="10116"/>
                </a:lnTo>
                <a:cubicBezTo>
                  <a:pt x="14079" y="10004"/>
                  <a:pt x="15121" y="9771"/>
                  <a:pt x="15707" y="9418"/>
                </a:cubicBezTo>
                <a:cubicBezTo>
                  <a:pt x="16517" y="9073"/>
                  <a:pt x="19662" y="8841"/>
                  <a:pt x="23263" y="8841"/>
                </a:cubicBezTo>
                <a:lnTo>
                  <a:pt x="24658" y="8841"/>
                </a:lnTo>
                <a:cubicBezTo>
                  <a:pt x="27106" y="8841"/>
                  <a:pt x="29776" y="8952"/>
                  <a:pt x="32335" y="8952"/>
                </a:cubicBezTo>
                <a:cubicBezTo>
                  <a:pt x="33387" y="8952"/>
                  <a:pt x="34317" y="8841"/>
                  <a:pt x="35248" y="8841"/>
                </a:cubicBezTo>
                <a:lnTo>
                  <a:pt x="36988" y="8841"/>
                </a:lnTo>
                <a:cubicBezTo>
                  <a:pt x="40012" y="8841"/>
                  <a:pt x="42803" y="9073"/>
                  <a:pt x="44553" y="9306"/>
                </a:cubicBezTo>
                <a:cubicBezTo>
                  <a:pt x="46293" y="9539"/>
                  <a:pt x="48740" y="9771"/>
                  <a:pt x="51299" y="9771"/>
                </a:cubicBezTo>
                <a:cubicBezTo>
                  <a:pt x="52574" y="9771"/>
                  <a:pt x="53858" y="9771"/>
                  <a:pt x="55133" y="9539"/>
                </a:cubicBezTo>
                <a:cubicBezTo>
                  <a:pt x="55486" y="9650"/>
                  <a:pt x="56063" y="9650"/>
                  <a:pt x="56649" y="9650"/>
                </a:cubicBezTo>
                <a:cubicBezTo>
                  <a:pt x="57347" y="9650"/>
                  <a:pt x="57924" y="9650"/>
                  <a:pt x="58157" y="9539"/>
                </a:cubicBezTo>
                <a:cubicBezTo>
                  <a:pt x="58622" y="9539"/>
                  <a:pt x="59441" y="9418"/>
                  <a:pt x="60139" y="9418"/>
                </a:cubicBezTo>
                <a:cubicBezTo>
                  <a:pt x="61069" y="9418"/>
                  <a:pt x="62000" y="9539"/>
                  <a:pt x="62344" y="9650"/>
                </a:cubicBezTo>
                <a:cubicBezTo>
                  <a:pt x="63861" y="10116"/>
                  <a:pt x="66997" y="10813"/>
                  <a:pt x="73510" y="10813"/>
                </a:cubicBezTo>
                <a:lnTo>
                  <a:pt x="74562" y="10813"/>
                </a:lnTo>
                <a:cubicBezTo>
                  <a:pt x="75139" y="10813"/>
                  <a:pt x="79093" y="10702"/>
                  <a:pt x="81885" y="9771"/>
                </a:cubicBezTo>
                <a:cubicBezTo>
                  <a:pt x="82350" y="9539"/>
                  <a:pt x="83867" y="9418"/>
                  <a:pt x="85374" y="9418"/>
                </a:cubicBezTo>
                <a:cubicBezTo>
                  <a:pt x="86537" y="9418"/>
                  <a:pt x="87700" y="9539"/>
                  <a:pt x="88398" y="9650"/>
                </a:cubicBezTo>
                <a:cubicBezTo>
                  <a:pt x="90380" y="10004"/>
                  <a:pt x="93284" y="10237"/>
                  <a:pt x="97359" y="10237"/>
                </a:cubicBezTo>
                <a:cubicBezTo>
                  <a:pt x="99685" y="10237"/>
                  <a:pt x="102356" y="10116"/>
                  <a:pt x="105501" y="9883"/>
                </a:cubicBezTo>
                <a:lnTo>
                  <a:pt x="105613" y="9883"/>
                </a:lnTo>
                <a:cubicBezTo>
                  <a:pt x="105734" y="9883"/>
                  <a:pt x="105845" y="10004"/>
                  <a:pt x="105966" y="10004"/>
                </a:cubicBezTo>
                <a:cubicBezTo>
                  <a:pt x="106776" y="10116"/>
                  <a:pt x="110033" y="10702"/>
                  <a:pt x="115039" y="10702"/>
                </a:cubicBezTo>
                <a:lnTo>
                  <a:pt x="115150" y="10702"/>
                </a:lnTo>
                <a:cubicBezTo>
                  <a:pt x="115616" y="10702"/>
                  <a:pt x="117709" y="10934"/>
                  <a:pt x="120389" y="10934"/>
                </a:cubicBezTo>
                <a:cubicBezTo>
                  <a:pt x="121897" y="10934"/>
                  <a:pt x="123646" y="10934"/>
                  <a:pt x="125274" y="10702"/>
                </a:cubicBezTo>
                <a:lnTo>
                  <a:pt x="125507" y="10702"/>
                </a:lnTo>
                <a:cubicBezTo>
                  <a:pt x="125972" y="10702"/>
                  <a:pt x="130160" y="10581"/>
                  <a:pt x="132365" y="10237"/>
                </a:cubicBezTo>
                <a:cubicBezTo>
                  <a:pt x="133649" y="10004"/>
                  <a:pt x="135622" y="9883"/>
                  <a:pt x="137836" y="9883"/>
                </a:cubicBezTo>
                <a:cubicBezTo>
                  <a:pt x="143066" y="9771"/>
                  <a:pt x="152138" y="9539"/>
                  <a:pt x="158540" y="8720"/>
                </a:cubicBezTo>
                <a:cubicBezTo>
                  <a:pt x="159005" y="8720"/>
                  <a:pt x="173540" y="6282"/>
                  <a:pt x="164002" y="4067"/>
                </a:cubicBezTo>
                <a:cubicBezTo>
                  <a:pt x="160978" y="3258"/>
                  <a:pt x="153069" y="2793"/>
                  <a:pt x="146676" y="2793"/>
                </a:cubicBezTo>
                <a:cubicBezTo>
                  <a:pt x="145392" y="2793"/>
                  <a:pt x="144117" y="2793"/>
                  <a:pt x="142954" y="2904"/>
                </a:cubicBezTo>
                <a:lnTo>
                  <a:pt x="142601" y="2904"/>
                </a:lnTo>
                <a:cubicBezTo>
                  <a:pt x="142256" y="3025"/>
                  <a:pt x="140860" y="3258"/>
                  <a:pt x="133649" y="3258"/>
                </a:cubicBezTo>
                <a:cubicBezTo>
                  <a:pt x="131202" y="3258"/>
                  <a:pt x="127945" y="3258"/>
                  <a:pt x="123879" y="3137"/>
                </a:cubicBezTo>
                <a:lnTo>
                  <a:pt x="121087" y="3137"/>
                </a:lnTo>
                <a:cubicBezTo>
                  <a:pt x="118993" y="3137"/>
                  <a:pt x="116900" y="3137"/>
                  <a:pt x="115039" y="3258"/>
                </a:cubicBezTo>
                <a:cubicBezTo>
                  <a:pt x="113987" y="3258"/>
                  <a:pt x="113057" y="3369"/>
                  <a:pt x="112126" y="3369"/>
                </a:cubicBezTo>
                <a:cubicBezTo>
                  <a:pt x="107362" y="3369"/>
                  <a:pt x="102821" y="2904"/>
                  <a:pt x="100849" y="2095"/>
                </a:cubicBezTo>
                <a:cubicBezTo>
                  <a:pt x="99685" y="1741"/>
                  <a:pt x="98290" y="1276"/>
                  <a:pt x="96894" y="1164"/>
                </a:cubicBezTo>
                <a:cubicBezTo>
                  <a:pt x="94800" y="1043"/>
                  <a:pt x="93172" y="811"/>
                  <a:pt x="91888" y="578"/>
                </a:cubicBezTo>
                <a:cubicBezTo>
                  <a:pt x="90027" y="234"/>
                  <a:pt x="87589" y="1"/>
                  <a:pt x="84797" y="1"/>
                </a:cubicBezTo>
                <a:close/>
              </a:path>
            </a:pathLst>
          </a:custGeom>
          <a:solidFill>
            <a:srgbClr val="FFFFFF">
              <a:alpha val="625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18"/>
          <p:cNvGrpSpPr/>
          <p:nvPr/>
        </p:nvGrpSpPr>
        <p:grpSpPr>
          <a:xfrm>
            <a:off x="0" y="4653598"/>
            <a:ext cx="8361114" cy="489924"/>
            <a:chOff x="0" y="3113178"/>
            <a:chExt cx="9237779" cy="2030352"/>
          </a:xfrm>
        </p:grpSpPr>
        <p:sp>
          <p:nvSpPr>
            <p:cNvPr id="189" name="Google Shape;189;p18"/>
            <p:cNvSpPr/>
            <p:nvPr/>
          </p:nvSpPr>
          <p:spPr>
            <a:xfrm>
              <a:off x="0" y="3113178"/>
              <a:ext cx="9237779" cy="2030352"/>
            </a:xfrm>
            <a:custGeom>
              <a:rect b="b" l="l" r="r" t="t"/>
              <a:pathLst>
                <a:path extrusionOk="0" h="39268" w="285447">
                  <a:moveTo>
                    <a:pt x="200043" y="0"/>
                  </a:moveTo>
                  <a:cubicBezTo>
                    <a:pt x="199619" y="0"/>
                    <a:pt x="199270" y="57"/>
                    <a:pt x="199008" y="180"/>
                  </a:cubicBezTo>
                  <a:cubicBezTo>
                    <a:pt x="186891" y="5553"/>
                    <a:pt x="174307" y="7283"/>
                    <a:pt x="163057" y="7283"/>
                  </a:cubicBezTo>
                  <a:cubicBezTo>
                    <a:pt x="147872" y="7283"/>
                    <a:pt x="135116" y="4131"/>
                    <a:pt x="129215" y="2530"/>
                  </a:cubicBezTo>
                  <a:cubicBezTo>
                    <a:pt x="129084" y="2491"/>
                    <a:pt x="128905" y="2472"/>
                    <a:pt x="128680" y="2472"/>
                  </a:cubicBezTo>
                  <a:cubicBezTo>
                    <a:pt x="123151" y="2472"/>
                    <a:pt x="89862" y="13921"/>
                    <a:pt x="58742" y="13921"/>
                  </a:cubicBezTo>
                  <a:cubicBezTo>
                    <a:pt x="51934" y="13805"/>
                    <a:pt x="27142" y="2637"/>
                    <a:pt x="18092" y="1297"/>
                  </a:cubicBezTo>
                  <a:cubicBezTo>
                    <a:pt x="16639" y="1064"/>
                    <a:pt x="15481" y="890"/>
                    <a:pt x="14386" y="890"/>
                  </a:cubicBezTo>
                  <a:cubicBezTo>
                    <a:pt x="12875" y="890"/>
                    <a:pt x="11484" y="1222"/>
                    <a:pt x="9604" y="2191"/>
                  </a:cubicBezTo>
                  <a:cubicBezTo>
                    <a:pt x="7487" y="3307"/>
                    <a:pt x="2573" y="5880"/>
                    <a:pt x="0" y="7444"/>
                  </a:cubicBezTo>
                  <a:lnTo>
                    <a:pt x="0" y="39267"/>
                  </a:lnTo>
                  <a:lnTo>
                    <a:pt x="285446" y="39267"/>
                  </a:lnTo>
                  <a:lnTo>
                    <a:pt x="285446" y="11017"/>
                  </a:lnTo>
                  <a:cubicBezTo>
                    <a:pt x="283329" y="10678"/>
                    <a:pt x="280979" y="10231"/>
                    <a:pt x="278862" y="9454"/>
                  </a:cubicBezTo>
                  <a:cubicBezTo>
                    <a:pt x="278603" y="9365"/>
                    <a:pt x="278340" y="9325"/>
                    <a:pt x="278072" y="9325"/>
                  </a:cubicBezTo>
                  <a:cubicBezTo>
                    <a:pt x="275671" y="9325"/>
                    <a:pt x="272843" y="12531"/>
                    <a:pt x="268767" y="12531"/>
                  </a:cubicBezTo>
                  <a:cubicBezTo>
                    <a:pt x="267588" y="12531"/>
                    <a:pt x="266305" y="12263"/>
                    <a:pt x="264898" y="11571"/>
                  </a:cubicBezTo>
                  <a:cubicBezTo>
                    <a:pt x="262174" y="10262"/>
                    <a:pt x="259980" y="7887"/>
                    <a:pt x="256964" y="7887"/>
                  </a:cubicBezTo>
                  <a:cubicBezTo>
                    <a:pt x="256893" y="7887"/>
                    <a:pt x="256822" y="7888"/>
                    <a:pt x="256750" y="7891"/>
                  </a:cubicBezTo>
                  <a:cubicBezTo>
                    <a:pt x="247976" y="8083"/>
                    <a:pt x="234553" y="9939"/>
                    <a:pt x="228523" y="9939"/>
                  </a:cubicBezTo>
                  <a:cubicBezTo>
                    <a:pt x="227565" y="9939"/>
                    <a:pt x="226794" y="9892"/>
                    <a:pt x="226257" y="9785"/>
                  </a:cubicBezTo>
                  <a:cubicBezTo>
                    <a:pt x="222846" y="9163"/>
                    <a:pt x="205420" y="0"/>
                    <a:pt x="2000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8"/>
            <p:cNvSpPr/>
            <p:nvPr/>
          </p:nvSpPr>
          <p:spPr>
            <a:xfrm flipH="1">
              <a:off x="0" y="3959190"/>
              <a:ext cx="9237779" cy="1184225"/>
            </a:xfrm>
            <a:custGeom>
              <a:rect b="b" l="l" r="r" t="t"/>
              <a:pathLst>
                <a:path extrusionOk="0" h="39268" w="285447">
                  <a:moveTo>
                    <a:pt x="200043" y="0"/>
                  </a:moveTo>
                  <a:cubicBezTo>
                    <a:pt x="199619" y="0"/>
                    <a:pt x="199270" y="57"/>
                    <a:pt x="199008" y="180"/>
                  </a:cubicBezTo>
                  <a:cubicBezTo>
                    <a:pt x="186891" y="5553"/>
                    <a:pt x="174307" y="7283"/>
                    <a:pt x="163057" y="7283"/>
                  </a:cubicBezTo>
                  <a:cubicBezTo>
                    <a:pt x="147872" y="7283"/>
                    <a:pt x="135116" y="4131"/>
                    <a:pt x="129215" y="2530"/>
                  </a:cubicBezTo>
                  <a:cubicBezTo>
                    <a:pt x="129084" y="2491"/>
                    <a:pt x="128905" y="2472"/>
                    <a:pt x="128680" y="2472"/>
                  </a:cubicBezTo>
                  <a:cubicBezTo>
                    <a:pt x="123151" y="2472"/>
                    <a:pt x="89862" y="13921"/>
                    <a:pt x="58742" y="13921"/>
                  </a:cubicBezTo>
                  <a:cubicBezTo>
                    <a:pt x="51934" y="13805"/>
                    <a:pt x="27142" y="2637"/>
                    <a:pt x="18092" y="1297"/>
                  </a:cubicBezTo>
                  <a:cubicBezTo>
                    <a:pt x="16639" y="1064"/>
                    <a:pt x="15481" y="890"/>
                    <a:pt x="14386" y="890"/>
                  </a:cubicBezTo>
                  <a:cubicBezTo>
                    <a:pt x="12875" y="890"/>
                    <a:pt x="11484" y="1222"/>
                    <a:pt x="9604" y="2191"/>
                  </a:cubicBezTo>
                  <a:cubicBezTo>
                    <a:pt x="7487" y="3307"/>
                    <a:pt x="2573" y="5880"/>
                    <a:pt x="0" y="7444"/>
                  </a:cubicBezTo>
                  <a:lnTo>
                    <a:pt x="0" y="39267"/>
                  </a:lnTo>
                  <a:lnTo>
                    <a:pt x="285446" y="39267"/>
                  </a:lnTo>
                  <a:lnTo>
                    <a:pt x="285446" y="11017"/>
                  </a:lnTo>
                  <a:cubicBezTo>
                    <a:pt x="283329" y="10678"/>
                    <a:pt x="280979" y="10231"/>
                    <a:pt x="278862" y="9454"/>
                  </a:cubicBezTo>
                  <a:cubicBezTo>
                    <a:pt x="278603" y="9365"/>
                    <a:pt x="278340" y="9325"/>
                    <a:pt x="278072" y="9325"/>
                  </a:cubicBezTo>
                  <a:cubicBezTo>
                    <a:pt x="275671" y="9325"/>
                    <a:pt x="272843" y="12531"/>
                    <a:pt x="268767" y="12531"/>
                  </a:cubicBezTo>
                  <a:cubicBezTo>
                    <a:pt x="267588" y="12531"/>
                    <a:pt x="266305" y="12263"/>
                    <a:pt x="264898" y="11571"/>
                  </a:cubicBezTo>
                  <a:cubicBezTo>
                    <a:pt x="262174" y="10262"/>
                    <a:pt x="259980" y="7887"/>
                    <a:pt x="256964" y="7887"/>
                  </a:cubicBezTo>
                  <a:cubicBezTo>
                    <a:pt x="256893" y="7887"/>
                    <a:pt x="256822" y="7888"/>
                    <a:pt x="256750" y="7891"/>
                  </a:cubicBezTo>
                  <a:cubicBezTo>
                    <a:pt x="247976" y="8083"/>
                    <a:pt x="234553" y="9939"/>
                    <a:pt x="228523" y="9939"/>
                  </a:cubicBezTo>
                  <a:cubicBezTo>
                    <a:pt x="227565" y="9939"/>
                    <a:pt x="226794" y="9892"/>
                    <a:pt x="226257" y="9785"/>
                  </a:cubicBezTo>
                  <a:cubicBezTo>
                    <a:pt x="222846" y="9163"/>
                    <a:pt x="205420" y="0"/>
                    <a:pt x="2000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8"/>
          <p:cNvGrpSpPr/>
          <p:nvPr/>
        </p:nvGrpSpPr>
        <p:grpSpPr>
          <a:xfrm>
            <a:off x="7414150" y="4127357"/>
            <a:ext cx="2211694" cy="1043322"/>
            <a:chOff x="7284500" y="4282200"/>
            <a:chExt cx="1498234" cy="706762"/>
          </a:xfrm>
        </p:grpSpPr>
        <p:sp>
          <p:nvSpPr>
            <p:cNvPr id="192" name="Google Shape;192;p18"/>
            <p:cNvSpPr/>
            <p:nvPr/>
          </p:nvSpPr>
          <p:spPr>
            <a:xfrm>
              <a:off x="7284500" y="4282200"/>
              <a:ext cx="1498234" cy="706760"/>
            </a:xfrm>
            <a:custGeom>
              <a:rect b="b" l="l" r="r" t="t"/>
              <a:pathLst>
                <a:path extrusionOk="0" h="67811" w="143750">
                  <a:moveTo>
                    <a:pt x="15767" y="52382"/>
                  </a:moveTo>
                  <a:cubicBezTo>
                    <a:pt x="20288" y="48825"/>
                    <a:pt x="36787" y="40403"/>
                    <a:pt x="39274" y="37185"/>
                  </a:cubicBezTo>
                  <a:cubicBezTo>
                    <a:pt x="41701" y="34021"/>
                    <a:pt x="50575" y="25825"/>
                    <a:pt x="54019" y="21703"/>
                  </a:cubicBezTo>
                  <a:cubicBezTo>
                    <a:pt x="57522" y="17634"/>
                    <a:pt x="69050" y="0"/>
                    <a:pt x="70804" y="2432"/>
                  </a:cubicBezTo>
                  <a:cubicBezTo>
                    <a:pt x="72499" y="4805"/>
                    <a:pt x="74420" y="15654"/>
                    <a:pt x="76395" y="18479"/>
                  </a:cubicBezTo>
                  <a:cubicBezTo>
                    <a:pt x="78429" y="21305"/>
                    <a:pt x="80974" y="24415"/>
                    <a:pt x="83854" y="25599"/>
                  </a:cubicBezTo>
                  <a:cubicBezTo>
                    <a:pt x="85269" y="26164"/>
                    <a:pt x="87190" y="24980"/>
                    <a:pt x="89166" y="23791"/>
                  </a:cubicBezTo>
                  <a:cubicBezTo>
                    <a:pt x="91258" y="22494"/>
                    <a:pt x="93347" y="21192"/>
                    <a:pt x="94929" y="22042"/>
                  </a:cubicBezTo>
                  <a:cubicBezTo>
                    <a:pt x="97867" y="23737"/>
                    <a:pt x="109792" y="38541"/>
                    <a:pt x="116627" y="43455"/>
                  </a:cubicBezTo>
                  <a:cubicBezTo>
                    <a:pt x="123521" y="48373"/>
                    <a:pt x="137760" y="61649"/>
                    <a:pt x="143750" y="67811"/>
                  </a:cubicBezTo>
                  <a:lnTo>
                    <a:pt x="0" y="67811"/>
                  </a:lnTo>
                  <a:cubicBezTo>
                    <a:pt x="0" y="67811"/>
                    <a:pt x="2373" y="63403"/>
                    <a:pt x="6329" y="59050"/>
                  </a:cubicBezTo>
                  <a:cubicBezTo>
                    <a:pt x="10230" y="54643"/>
                    <a:pt x="11586" y="55660"/>
                    <a:pt x="15767" y="5238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8"/>
            <p:cNvSpPr/>
            <p:nvPr/>
          </p:nvSpPr>
          <p:spPr>
            <a:xfrm>
              <a:off x="7778664" y="4307549"/>
              <a:ext cx="495277" cy="681413"/>
            </a:xfrm>
            <a:custGeom>
              <a:rect b="b" l="l" r="r" t="t"/>
              <a:pathLst>
                <a:path extrusionOk="0" h="65379" w="47520">
                  <a:moveTo>
                    <a:pt x="23394" y="0"/>
                  </a:moveTo>
                  <a:cubicBezTo>
                    <a:pt x="23394" y="0"/>
                    <a:pt x="22205" y="14185"/>
                    <a:pt x="21301" y="15880"/>
                  </a:cubicBezTo>
                  <a:cubicBezTo>
                    <a:pt x="20396" y="17630"/>
                    <a:pt x="13503" y="22150"/>
                    <a:pt x="11188" y="24523"/>
                  </a:cubicBezTo>
                  <a:cubicBezTo>
                    <a:pt x="11921" y="24410"/>
                    <a:pt x="12884" y="24356"/>
                    <a:pt x="13842" y="24356"/>
                  </a:cubicBezTo>
                  <a:cubicBezTo>
                    <a:pt x="15822" y="24356"/>
                    <a:pt x="17797" y="24523"/>
                    <a:pt x="17797" y="24523"/>
                  </a:cubicBezTo>
                  <a:cubicBezTo>
                    <a:pt x="17797" y="24523"/>
                    <a:pt x="15085" y="31643"/>
                    <a:pt x="13051" y="34016"/>
                  </a:cubicBezTo>
                  <a:cubicBezTo>
                    <a:pt x="11017" y="36389"/>
                    <a:pt x="7120" y="39780"/>
                    <a:pt x="6157" y="43907"/>
                  </a:cubicBezTo>
                  <a:cubicBezTo>
                    <a:pt x="5253" y="47975"/>
                    <a:pt x="2939" y="56451"/>
                    <a:pt x="2939" y="56451"/>
                  </a:cubicBezTo>
                  <a:lnTo>
                    <a:pt x="0" y="65379"/>
                  </a:lnTo>
                  <a:lnTo>
                    <a:pt x="30341" y="65379"/>
                  </a:lnTo>
                  <a:cubicBezTo>
                    <a:pt x="29270" y="62269"/>
                    <a:pt x="28479" y="59502"/>
                    <a:pt x="28705" y="58598"/>
                  </a:cubicBezTo>
                  <a:cubicBezTo>
                    <a:pt x="29324" y="56451"/>
                    <a:pt x="33732" y="52663"/>
                    <a:pt x="36105" y="50348"/>
                  </a:cubicBezTo>
                  <a:cubicBezTo>
                    <a:pt x="38424" y="47975"/>
                    <a:pt x="42492" y="39328"/>
                    <a:pt x="42492" y="39328"/>
                  </a:cubicBezTo>
                  <a:lnTo>
                    <a:pt x="39382" y="37971"/>
                  </a:lnTo>
                  <a:cubicBezTo>
                    <a:pt x="39382" y="37971"/>
                    <a:pt x="44129" y="33564"/>
                    <a:pt x="44920" y="31476"/>
                  </a:cubicBezTo>
                  <a:cubicBezTo>
                    <a:pt x="38085" y="31363"/>
                    <a:pt x="33677" y="29722"/>
                    <a:pt x="33677" y="29722"/>
                  </a:cubicBezTo>
                  <a:lnTo>
                    <a:pt x="34130" y="29722"/>
                  </a:lnTo>
                  <a:cubicBezTo>
                    <a:pt x="35486" y="29722"/>
                    <a:pt x="39721" y="29554"/>
                    <a:pt x="41756" y="27348"/>
                  </a:cubicBezTo>
                  <a:cubicBezTo>
                    <a:pt x="43338" y="25599"/>
                    <a:pt x="45883" y="22037"/>
                    <a:pt x="47519" y="19610"/>
                  </a:cubicBezTo>
                  <a:lnTo>
                    <a:pt x="47465" y="19610"/>
                  </a:lnTo>
                  <a:cubicBezTo>
                    <a:pt x="47180" y="19438"/>
                    <a:pt x="46900" y="19384"/>
                    <a:pt x="46561" y="19325"/>
                  </a:cubicBezTo>
                  <a:lnTo>
                    <a:pt x="46389" y="19325"/>
                  </a:lnTo>
                  <a:cubicBezTo>
                    <a:pt x="44979" y="19325"/>
                    <a:pt x="43338" y="20342"/>
                    <a:pt x="41756" y="21359"/>
                  </a:cubicBezTo>
                  <a:lnTo>
                    <a:pt x="41701" y="21359"/>
                  </a:lnTo>
                  <a:cubicBezTo>
                    <a:pt x="41701" y="21359"/>
                    <a:pt x="41642" y="21359"/>
                    <a:pt x="41642" y="21418"/>
                  </a:cubicBezTo>
                  <a:cubicBezTo>
                    <a:pt x="40060" y="22376"/>
                    <a:pt x="38537" y="23339"/>
                    <a:pt x="37235" y="23339"/>
                  </a:cubicBezTo>
                  <a:cubicBezTo>
                    <a:pt x="36955" y="23339"/>
                    <a:pt x="36729" y="23280"/>
                    <a:pt x="36503" y="23167"/>
                  </a:cubicBezTo>
                  <a:lnTo>
                    <a:pt x="36444" y="23167"/>
                  </a:lnTo>
                  <a:cubicBezTo>
                    <a:pt x="33564" y="21983"/>
                    <a:pt x="31019" y="18873"/>
                    <a:pt x="28985" y="16047"/>
                  </a:cubicBezTo>
                  <a:cubicBezTo>
                    <a:pt x="27010" y="13222"/>
                    <a:pt x="25089" y="2373"/>
                    <a:pt x="23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8"/>
            <p:cNvSpPr/>
            <p:nvPr/>
          </p:nvSpPr>
          <p:spPr>
            <a:xfrm>
              <a:off x="8307559" y="4592603"/>
              <a:ext cx="170179" cy="184364"/>
            </a:xfrm>
            <a:custGeom>
              <a:rect b="b" l="l" r="r" t="t"/>
              <a:pathLst>
                <a:path extrusionOk="0" h="17689" w="16328">
                  <a:moveTo>
                    <a:pt x="16328" y="17689"/>
                  </a:moveTo>
                  <a:cubicBezTo>
                    <a:pt x="11188" y="13336"/>
                    <a:pt x="9095" y="9213"/>
                    <a:pt x="6383" y="6275"/>
                  </a:cubicBezTo>
                  <a:cubicBezTo>
                    <a:pt x="3671" y="3337"/>
                    <a:pt x="0" y="0"/>
                    <a:pt x="0" y="0"/>
                  </a:cubicBezTo>
                  <a:cubicBezTo>
                    <a:pt x="0" y="0"/>
                    <a:pt x="2315" y="6162"/>
                    <a:pt x="4236" y="8874"/>
                  </a:cubicBezTo>
                  <a:cubicBezTo>
                    <a:pt x="6103" y="11528"/>
                    <a:pt x="10736" y="15429"/>
                    <a:pt x="10736" y="154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8"/>
            <p:cNvSpPr/>
            <p:nvPr/>
          </p:nvSpPr>
          <p:spPr>
            <a:xfrm>
              <a:off x="7736252" y="4311083"/>
              <a:ext cx="269130" cy="312748"/>
            </a:xfrm>
            <a:custGeom>
              <a:rect b="b" l="l" r="r" t="t"/>
              <a:pathLst>
                <a:path extrusionOk="0" h="30007" w="25822">
                  <a:moveTo>
                    <a:pt x="10398" y="22263"/>
                  </a:moveTo>
                  <a:cubicBezTo>
                    <a:pt x="10398" y="22263"/>
                    <a:pt x="15935" y="18818"/>
                    <a:pt x="17120" y="15595"/>
                  </a:cubicBezTo>
                  <a:cubicBezTo>
                    <a:pt x="18309" y="12377"/>
                    <a:pt x="21360" y="9665"/>
                    <a:pt x="22092" y="8196"/>
                  </a:cubicBezTo>
                  <a:lnTo>
                    <a:pt x="18589" y="10397"/>
                  </a:lnTo>
                  <a:cubicBezTo>
                    <a:pt x="18589" y="10397"/>
                    <a:pt x="20510" y="7572"/>
                    <a:pt x="22092" y="5822"/>
                  </a:cubicBezTo>
                  <a:cubicBezTo>
                    <a:pt x="22942" y="4918"/>
                    <a:pt x="24524" y="2260"/>
                    <a:pt x="25822" y="0"/>
                  </a:cubicBezTo>
                  <a:cubicBezTo>
                    <a:pt x="22038" y="2825"/>
                    <a:pt x="13562" y="15541"/>
                    <a:pt x="10678" y="18932"/>
                  </a:cubicBezTo>
                  <a:cubicBezTo>
                    <a:pt x="8364" y="21698"/>
                    <a:pt x="3617" y="26331"/>
                    <a:pt x="1" y="30006"/>
                  </a:cubicBezTo>
                  <a:cubicBezTo>
                    <a:pt x="2487" y="29044"/>
                    <a:pt x="5990" y="26955"/>
                    <a:pt x="10398" y="2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96" name="Google Shape;19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01411" y="4547902"/>
            <a:ext cx="637191" cy="62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18"/>
          <p:cNvPicPr preferRelativeResize="0"/>
          <p:nvPr/>
        </p:nvPicPr>
        <p:blipFill rotWithShape="1">
          <a:blip r:embed="rId3">
            <a:alphaModFix/>
          </a:blip>
          <a:srcRect b="24808" l="48365" r="0" t="17079"/>
          <a:stretch/>
        </p:blipFill>
        <p:spPr>
          <a:xfrm>
            <a:off x="1391305" y="4347704"/>
            <a:ext cx="1810519" cy="11461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18"/>
          <p:cNvPicPr preferRelativeResize="0"/>
          <p:nvPr/>
        </p:nvPicPr>
        <p:blipFill rotWithShape="1">
          <a:blip r:embed="rId4">
            <a:alphaModFix/>
          </a:blip>
          <a:srcRect b="8785" l="0" r="48493" t="40310"/>
          <a:stretch/>
        </p:blipFill>
        <p:spPr>
          <a:xfrm flipH="1" rot="-368898">
            <a:off x="-713296" y="3913148"/>
            <a:ext cx="2756329" cy="15322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TITLE_AND_BODY_1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201" name="Google Shape;201;p19"/>
          <p:cNvSpPr txBox="1"/>
          <p:nvPr>
            <p:ph idx="1" type="body"/>
          </p:nvPr>
        </p:nvSpPr>
        <p:spPr>
          <a:xfrm>
            <a:off x="720000" y="1152475"/>
            <a:ext cx="7704000" cy="9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/>
        </p:txBody>
      </p:sp>
      <p:sp>
        <p:nvSpPr>
          <p:cNvPr id="202" name="Google Shape;202;p19"/>
          <p:cNvSpPr/>
          <p:nvPr/>
        </p:nvSpPr>
        <p:spPr>
          <a:xfrm>
            <a:off x="0" y="166440"/>
            <a:ext cx="1958111" cy="198579"/>
          </a:xfrm>
          <a:custGeom>
            <a:rect b="b" l="l" r="r" t="t"/>
            <a:pathLst>
              <a:path extrusionOk="0" h="5119" w="82239">
                <a:moveTo>
                  <a:pt x="4187" y="0"/>
                </a:moveTo>
                <a:cubicBezTo>
                  <a:pt x="3843" y="0"/>
                  <a:pt x="1982" y="112"/>
                  <a:pt x="698" y="810"/>
                </a:cubicBezTo>
                <a:cubicBezTo>
                  <a:pt x="586" y="931"/>
                  <a:pt x="354" y="931"/>
                  <a:pt x="0" y="931"/>
                </a:cubicBezTo>
                <a:lnTo>
                  <a:pt x="0" y="5118"/>
                </a:lnTo>
                <a:lnTo>
                  <a:pt x="2559" y="5118"/>
                </a:lnTo>
                <a:cubicBezTo>
                  <a:pt x="2912" y="5118"/>
                  <a:pt x="3257" y="4997"/>
                  <a:pt x="3722" y="4997"/>
                </a:cubicBezTo>
                <a:cubicBezTo>
                  <a:pt x="4076" y="4885"/>
                  <a:pt x="4653" y="4885"/>
                  <a:pt x="5471" y="4765"/>
                </a:cubicBezTo>
                <a:lnTo>
                  <a:pt x="6514" y="4765"/>
                </a:lnTo>
                <a:cubicBezTo>
                  <a:pt x="6635" y="4653"/>
                  <a:pt x="7100" y="4532"/>
                  <a:pt x="7444" y="4420"/>
                </a:cubicBezTo>
                <a:cubicBezTo>
                  <a:pt x="7798" y="4188"/>
                  <a:pt x="9305" y="4067"/>
                  <a:pt x="11054" y="4067"/>
                </a:cubicBezTo>
                <a:lnTo>
                  <a:pt x="11631" y="4067"/>
                </a:lnTo>
                <a:cubicBezTo>
                  <a:pt x="12794" y="4188"/>
                  <a:pt x="14079" y="4188"/>
                  <a:pt x="15353" y="4188"/>
                </a:cubicBezTo>
                <a:lnTo>
                  <a:pt x="17568" y="4188"/>
                </a:lnTo>
                <a:cubicBezTo>
                  <a:pt x="18964" y="4188"/>
                  <a:pt x="20239" y="4188"/>
                  <a:pt x="21057" y="4299"/>
                </a:cubicBezTo>
                <a:cubicBezTo>
                  <a:pt x="21867" y="4420"/>
                  <a:pt x="23030" y="4532"/>
                  <a:pt x="24314" y="4532"/>
                </a:cubicBezTo>
                <a:lnTo>
                  <a:pt x="27571" y="4532"/>
                </a:lnTo>
                <a:cubicBezTo>
                  <a:pt x="27804" y="4420"/>
                  <a:pt x="28148" y="4420"/>
                  <a:pt x="28501" y="4420"/>
                </a:cubicBezTo>
                <a:cubicBezTo>
                  <a:pt x="28967" y="4420"/>
                  <a:pt x="29311" y="4420"/>
                  <a:pt x="29544" y="4532"/>
                </a:cubicBezTo>
                <a:cubicBezTo>
                  <a:pt x="30242" y="4765"/>
                  <a:pt x="31758" y="4997"/>
                  <a:pt x="34782" y="4997"/>
                </a:cubicBezTo>
                <a:lnTo>
                  <a:pt x="35248" y="4997"/>
                </a:lnTo>
                <a:cubicBezTo>
                  <a:pt x="35592" y="4997"/>
                  <a:pt x="37453" y="4997"/>
                  <a:pt x="38737" y="4532"/>
                </a:cubicBezTo>
                <a:cubicBezTo>
                  <a:pt x="38970" y="4532"/>
                  <a:pt x="39668" y="4420"/>
                  <a:pt x="40365" y="4420"/>
                </a:cubicBezTo>
                <a:cubicBezTo>
                  <a:pt x="40942" y="4420"/>
                  <a:pt x="41529" y="4420"/>
                  <a:pt x="41873" y="4532"/>
                </a:cubicBezTo>
                <a:cubicBezTo>
                  <a:pt x="42803" y="4653"/>
                  <a:pt x="44199" y="4765"/>
                  <a:pt x="46060" y="4765"/>
                </a:cubicBezTo>
                <a:cubicBezTo>
                  <a:pt x="47223" y="4765"/>
                  <a:pt x="48507" y="4765"/>
                  <a:pt x="50015" y="4653"/>
                </a:cubicBezTo>
                <a:lnTo>
                  <a:pt x="50136" y="4653"/>
                </a:lnTo>
                <a:cubicBezTo>
                  <a:pt x="50480" y="4765"/>
                  <a:pt x="52109" y="4997"/>
                  <a:pt x="54435" y="4997"/>
                </a:cubicBezTo>
                <a:lnTo>
                  <a:pt x="54556" y="4997"/>
                </a:lnTo>
                <a:cubicBezTo>
                  <a:pt x="54788" y="4997"/>
                  <a:pt x="55719" y="5118"/>
                  <a:pt x="56994" y="5118"/>
                </a:cubicBezTo>
                <a:cubicBezTo>
                  <a:pt x="57692" y="5118"/>
                  <a:pt x="58510" y="5118"/>
                  <a:pt x="59320" y="4997"/>
                </a:cubicBezTo>
                <a:lnTo>
                  <a:pt x="59441" y="4997"/>
                </a:lnTo>
                <a:cubicBezTo>
                  <a:pt x="59674" y="4997"/>
                  <a:pt x="61646" y="4885"/>
                  <a:pt x="62698" y="4765"/>
                </a:cubicBezTo>
                <a:cubicBezTo>
                  <a:pt x="63275" y="4653"/>
                  <a:pt x="64205" y="4653"/>
                  <a:pt x="65257" y="4653"/>
                </a:cubicBezTo>
                <a:cubicBezTo>
                  <a:pt x="67695" y="4532"/>
                  <a:pt x="72003" y="4420"/>
                  <a:pt x="75027" y="4067"/>
                </a:cubicBezTo>
                <a:cubicBezTo>
                  <a:pt x="75260" y="4067"/>
                  <a:pt x="82238" y="2904"/>
                  <a:pt x="77698" y="1861"/>
                </a:cubicBezTo>
                <a:cubicBezTo>
                  <a:pt x="76190" y="1508"/>
                  <a:pt x="72468" y="1275"/>
                  <a:pt x="69444" y="1275"/>
                </a:cubicBezTo>
                <a:lnTo>
                  <a:pt x="67695" y="1275"/>
                </a:lnTo>
                <a:cubicBezTo>
                  <a:pt x="67583" y="1275"/>
                  <a:pt x="67583" y="1275"/>
                  <a:pt x="67462" y="1396"/>
                </a:cubicBezTo>
                <a:cubicBezTo>
                  <a:pt x="67350" y="1396"/>
                  <a:pt x="66652" y="1508"/>
                  <a:pt x="63275" y="1508"/>
                </a:cubicBezTo>
                <a:lnTo>
                  <a:pt x="58622" y="1508"/>
                </a:lnTo>
                <a:cubicBezTo>
                  <a:pt x="58157" y="1396"/>
                  <a:pt x="57813" y="1396"/>
                  <a:pt x="57347" y="1396"/>
                </a:cubicBezTo>
                <a:cubicBezTo>
                  <a:pt x="56296" y="1396"/>
                  <a:pt x="55365" y="1508"/>
                  <a:pt x="54435" y="1508"/>
                </a:cubicBezTo>
                <a:lnTo>
                  <a:pt x="53039" y="1508"/>
                </a:lnTo>
                <a:cubicBezTo>
                  <a:pt x="50834" y="1508"/>
                  <a:pt x="48740" y="1275"/>
                  <a:pt x="47689" y="931"/>
                </a:cubicBezTo>
                <a:cubicBezTo>
                  <a:pt x="47223" y="810"/>
                  <a:pt x="46525" y="577"/>
                  <a:pt x="45828" y="577"/>
                </a:cubicBezTo>
                <a:cubicBezTo>
                  <a:pt x="44897" y="466"/>
                  <a:pt x="44088" y="345"/>
                  <a:pt x="43501" y="233"/>
                </a:cubicBezTo>
                <a:cubicBezTo>
                  <a:pt x="42571" y="112"/>
                  <a:pt x="41408" y="0"/>
                  <a:pt x="40133" y="0"/>
                </a:cubicBezTo>
                <a:lnTo>
                  <a:pt x="36876" y="0"/>
                </a:lnTo>
                <a:cubicBezTo>
                  <a:pt x="36522" y="0"/>
                  <a:pt x="36178" y="112"/>
                  <a:pt x="35713" y="233"/>
                </a:cubicBezTo>
                <a:cubicBezTo>
                  <a:pt x="35480" y="345"/>
                  <a:pt x="34782" y="345"/>
                  <a:pt x="33964" y="466"/>
                </a:cubicBezTo>
                <a:cubicBezTo>
                  <a:pt x="33731" y="466"/>
                  <a:pt x="33498" y="466"/>
                  <a:pt x="33033" y="577"/>
                </a:cubicBezTo>
                <a:lnTo>
                  <a:pt x="32921" y="577"/>
                </a:lnTo>
                <a:cubicBezTo>
                  <a:pt x="32800" y="577"/>
                  <a:pt x="32335" y="810"/>
                  <a:pt x="31991" y="1043"/>
                </a:cubicBezTo>
                <a:cubicBezTo>
                  <a:pt x="31637" y="1275"/>
                  <a:pt x="30130" y="1508"/>
                  <a:pt x="28501" y="1508"/>
                </a:cubicBezTo>
                <a:lnTo>
                  <a:pt x="27804" y="1508"/>
                </a:lnTo>
                <a:cubicBezTo>
                  <a:pt x="26640" y="1508"/>
                  <a:pt x="25356" y="1396"/>
                  <a:pt x="24193" y="1396"/>
                </a:cubicBezTo>
                <a:cubicBezTo>
                  <a:pt x="23616" y="1396"/>
                  <a:pt x="23263" y="1396"/>
                  <a:pt x="22797" y="1508"/>
                </a:cubicBezTo>
                <a:lnTo>
                  <a:pt x="21988" y="1508"/>
                </a:lnTo>
                <a:cubicBezTo>
                  <a:pt x="20592" y="1508"/>
                  <a:pt x="19196" y="1396"/>
                  <a:pt x="18378" y="1163"/>
                </a:cubicBezTo>
                <a:cubicBezTo>
                  <a:pt x="17568" y="931"/>
                  <a:pt x="16405" y="810"/>
                  <a:pt x="15121" y="810"/>
                </a:cubicBezTo>
                <a:cubicBezTo>
                  <a:pt x="14544" y="810"/>
                  <a:pt x="14079" y="810"/>
                  <a:pt x="13492" y="931"/>
                </a:cubicBezTo>
                <a:lnTo>
                  <a:pt x="11864" y="931"/>
                </a:lnTo>
                <a:cubicBezTo>
                  <a:pt x="11752" y="1043"/>
                  <a:pt x="11287" y="1043"/>
                  <a:pt x="10933" y="1043"/>
                </a:cubicBezTo>
                <a:cubicBezTo>
                  <a:pt x="10589" y="1043"/>
                  <a:pt x="10124" y="1043"/>
                  <a:pt x="10003" y="931"/>
                </a:cubicBezTo>
                <a:cubicBezTo>
                  <a:pt x="9193" y="577"/>
                  <a:pt x="7677" y="0"/>
                  <a:pt x="4653" y="0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3" name="Google Shape;203;p19"/>
          <p:cNvGrpSpPr/>
          <p:nvPr/>
        </p:nvGrpSpPr>
        <p:grpSpPr>
          <a:xfrm>
            <a:off x="7629788" y="4487648"/>
            <a:ext cx="1355397" cy="232713"/>
            <a:chOff x="3472550" y="2190275"/>
            <a:chExt cx="3910550" cy="592900"/>
          </a:xfrm>
        </p:grpSpPr>
        <p:sp>
          <p:nvSpPr>
            <p:cNvPr id="204" name="Google Shape;204;p19"/>
            <p:cNvSpPr/>
            <p:nvPr/>
          </p:nvSpPr>
          <p:spPr>
            <a:xfrm>
              <a:off x="3472550" y="2190275"/>
              <a:ext cx="3910550" cy="591425"/>
            </a:xfrm>
            <a:custGeom>
              <a:rect b="b" l="l" r="r" t="t"/>
              <a:pathLst>
                <a:path extrusionOk="0" h="23657" w="156422">
                  <a:moveTo>
                    <a:pt x="78253" y="0"/>
                  </a:moveTo>
                  <a:cubicBezTo>
                    <a:pt x="75081" y="0"/>
                    <a:pt x="71908" y="381"/>
                    <a:pt x="68887" y="1287"/>
                  </a:cubicBezTo>
                  <a:cubicBezTo>
                    <a:pt x="66017" y="2042"/>
                    <a:pt x="62845" y="4006"/>
                    <a:pt x="63069" y="6876"/>
                  </a:cubicBezTo>
                  <a:cubicBezTo>
                    <a:pt x="63147" y="7553"/>
                    <a:pt x="63371" y="8157"/>
                    <a:pt x="63147" y="8761"/>
                  </a:cubicBezTo>
                  <a:cubicBezTo>
                    <a:pt x="62882" y="9780"/>
                    <a:pt x="61916" y="10047"/>
                    <a:pt x="60797" y="10047"/>
                  </a:cubicBezTo>
                  <a:cubicBezTo>
                    <a:pt x="60005" y="10047"/>
                    <a:pt x="59137" y="9914"/>
                    <a:pt x="58386" y="9819"/>
                  </a:cubicBezTo>
                  <a:cubicBezTo>
                    <a:pt x="57987" y="9762"/>
                    <a:pt x="57594" y="9735"/>
                    <a:pt x="57205" y="9735"/>
                  </a:cubicBezTo>
                  <a:cubicBezTo>
                    <a:pt x="52436" y="9735"/>
                    <a:pt x="48360" y="13777"/>
                    <a:pt x="43963" y="16012"/>
                  </a:cubicBezTo>
                  <a:cubicBezTo>
                    <a:pt x="39249" y="18499"/>
                    <a:pt x="33835" y="18832"/>
                    <a:pt x="28405" y="18832"/>
                  </a:cubicBezTo>
                  <a:cubicBezTo>
                    <a:pt x="27397" y="18832"/>
                    <a:pt x="26388" y="18821"/>
                    <a:pt x="25383" y="18809"/>
                  </a:cubicBezTo>
                  <a:lnTo>
                    <a:pt x="21226" y="18809"/>
                  </a:lnTo>
                  <a:cubicBezTo>
                    <a:pt x="18507" y="18882"/>
                    <a:pt x="761" y="19565"/>
                    <a:pt x="229" y="22284"/>
                  </a:cubicBezTo>
                  <a:cubicBezTo>
                    <a:pt x="1" y="23433"/>
                    <a:pt x="4146" y="23657"/>
                    <a:pt x="7692" y="23657"/>
                  </a:cubicBezTo>
                  <a:cubicBezTo>
                    <a:pt x="9965" y="23657"/>
                    <a:pt x="11993" y="23565"/>
                    <a:pt x="12465" y="23565"/>
                  </a:cubicBezTo>
                  <a:lnTo>
                    <a:pt x="118887" y="23565"/>
                  </a:lnTo>
                  <a:cubicBezTo>
                    <a:pt x="125204" y="23565"/>
                    <a:pt x="131522" y="23633"/>
                    <a:pt x="137828" y="23633"/>
                  </a:cubicBezTo>
                  <a:cubicBezTo>
                    <a:pt x="143056" y="23633"/>
                    <a:pt x="148275" y="23586"/>
                    <a:pt x="153479" y="23414"/>
                  </a:cubicBezTo>
                  <a:cubicBezTo>
                    <a:pt x="154156" y="23414"/>
                    <a:pt x="154838" y="23341"/>
                    <a:pt x="155364" y="23039"/>
                  </a:cubicBezTo>
                  <a:cubicBezTo>
                    <a:pt x="155968" y="22737"/>
                    <a:pt x="156421" y="22133"/>
                    <a:pt x="156270" y="21450"/>
                  </a:cubicBezTo>
                  <a:cubicBezTo>
                    <a:pt x="155745" y="18580"/>
                    <a:pt x="149551" y="17674"/>
                    <a:pt x="147358" y="17450"/>
                  </a:cubicBezTo>
                  <a:cubicBezTo>
                    <a:pt x="143509" y="16997"/>
                    <a:pt x="139582" y="17371"/>
                    <a:pt x="135727" y="16695"/>
                  </a:cubicBezTo>
                  <a:cubicBezTo>
                    <a:pt x="131274" y="15861"/>
                    <a:pt x="126965" y="14278"/>
                    <a:pt x="122434" y="13595"/>
                  </a:cubicBezTo>
                  <a:cubicBezTo>
                    <a:pt x="121130" y="13397"/>
                    <a:pt x="119787" y="13283"/>
                    <a:pt x="118444" y="13283"/>
                  </a:cubicBezTo>
                  <a:cubicBezTo>
                    <a:pt x="115662" y="13283"/>
                    <a:pt x="112882" y="13773"/>
                    <a:pt x="110461" y="15025"/>
                  </a:cubicBezTo>
                  <a:lnTo>
                    <a:pt x="110461" y="15025"/>
                  </a:lnTo>
                  <a:cubicBezTo>
                    <a:pt x="111752" y="13942"/>
                    <a:pt x="112417" y="12075"/>
                    <a:pt x="112240" y="10350"/>
                  </a:cubicBezTo>
                  <a:cubicBezTo>
                    <a:pt x="112011" y="8157"/>
                    <a:pt x="110579" y="6272"/>
                    <a:pt x="108839" y="4912"/>
                  </a:cubicBezTo>
                  <a:cubicBezTo>
                    <a:pt x="106573" y="3178"/>
                    <a:pt x="103893" y="2427"/>
                    <a:pt x="101120" y="2427"/>
                  </a:cubicBezTo>
                  <a:cubicBezTo>
                    <a:pt x="96408" y="2427"/>
                    <a:pt x="91429" y="4595"/>
                    <a:pt x="87769" y="7782"/>
                  </a:cubicBezTo>
                  <a:cubicBezTo>
                    <a:pt x="88525" y="5438"/>
                    <a:pt x="87165" y="2949"/>
                    <a:pt x="85123" y="1589"/>
                  </a:cubicBezTo>
                  <a:cubicBezTo>
                    <a:pt x="83087" y="302"/>
                    <a:pt x="80591" y="0"/>
                    <a:pt x="78253" y="0"/>
                  </a:cubicBezTo>
                  <a:close/>
                </a:path>
              </a:pathLst>
            </a:custGeom>
            <a:solidFill>
              <a:srgbClr val="FFFFFF">
                <a:alpha val="33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3472675" y="2413075"/>
              <a:ext cx="3910425" cy="370100"/>
            </a:xfrm>
            <a:custGeom>
              <a:rect b="b" l="l" r="r" t="t"/>
              <a:pathLst>
                <a:path extrusionOk="0" h="14804" w="156417">
                  <a:moveTo>
                    <a:pt x="100526" y="0"/>
                  </a:moveTo>
                  <a:cubicBezTo>
                    <a:pt x="97130" y="0"/>
                    <a:pt x="93728" y="1360"/>
                    <a:pt x="90634" y="2949"/>
                  </a:cubicBezTo>
                  <a:cubicBezTo>
                    <a:pt x="86707" y="4985"/>
                    <a:pt x="84816" y="10804"/>
                    <a:pt x="80435" y="10804"/>
                  </a:cubicBezTo>
                  <a:lnTo>
                    <a:pt x="79909" y="10804"/>
                  </a:lnTo>
                  <a:cubicBezTo>
                    <a:pt x="79456" y="8913"/>
                    <a:pt x="78622" y="6725"/>
                    <a:pt x="76810" y="5891"/>
                  </a:cubicBezTo>
                  <a:cubicBezTo>
                    <a:pt x="75903" y="5438"/>
                    <a:pt x="74846" y="5438"/>
                    <a:pt x="73789" y="5438"/>
                  </a:cubicBezTo>
                  <a:cubicBezTo>
                    <a:pt x="73033" y="5438"/>
                    <a:pt x="72206" y="5366"/>
                    <a:pt x="71372" y="5366"/>
                  </a:cubicBezTo>
                  <a:cubicBezTo>
                    <a:pt x="68429" y="5366"/>
                    <a:pt x="65481" y="5589"/>
                    <a:pt x="62761" y="6725"/>
                  </a:cubicBezTo>
                  <a:cubicBezTo>
                    <a:pt x="60194" y="7783"/>
                    <a:pt x="58006" y="9595"/>
                    <a:pt x="55589" y="10876"/>
                  </a:cubicBezTo>
                  <a:cubicBezTo>
                    <a:pt x="52719" y="12465"/>
                    <a:pt x="49094" y="12840"/>
                    <a:pt x="45469" y="12840"/>
                  </a:cubicBezTo>
                  <a:cubicBezTo>
                    <a:pt x="42599" y="12840"/>
                    <a:pt x="39650" y="12616"/>
                    <a:pt x="37082" y="12616"/>
                  </a:cubicBezTo>
                  <a:lnTo>
                    <a:pt x="5137" y="12616"/>
                  </a:lnTo>
                  <a:cubicBezTo>
                    <a:pt x="4605" y="12616"/>
                    <a:pt x="3245" y="12387"/>
                    <a:pt x="2115" y="12387"/>
                  </a:cubicBezTo>
                  <a:cubicBezTo>
                    <a:pt x="1584" y="12387"/>
                    <a:pt x="1131" y="12465"/>
                    <a:pt x="907" y="12616"/>
                  </a:cubicBezTo>
                  <a:cubicBezTo>
                    <a:pt x="526" y="12840"/>
                    <a:pt x="303" y="13142"/>
                    <a:pt x="224" y="13372"/>
                  </a:cubicBezTo>
                  <a:cubicBezTo>
                    <a:pt x="1" y="14580"/>
                    <a:pt x="4152" y="14804"/>
                    <a:pt x="7705" y="14804"/>
                  </a:cubicBezTo>
                  <a:cubicBezTo>
                    <a:pt x="9668" y="14804"/>
                    <a:pt x="11402" y="14731"/>
                    <a:pt x="12158" y="14653"/>
                  </a:cubicBezTo>
                  <a:lnTo>
                    <a:pt x="118882" y="14653"/>
                  </a:lnTo>
                  <a:cubicBezTo>
                    <a:pt x="121976" y="14653"/>
                    <a:pt x="125075" y="14731"/>
                    <a:pt x="128169" y="14731"/>
                  </a:cubicBezTo>
                  <a:lnTo>
                    <a:pt x="137311" y="14731"/>
                  </a:lnTo>
                  <a:cubicBezTo>
                    <a:pt x="142519" y="14731"/>
                    <a:pt x="147655" y="14731"/>
                    <a:pt x="152791" y="14502"/>
                  </a:cubicBezTo>
                  <a:lnTo>
                    <a:pt x="153474" y="14502"/>
                  </a:lnTo>
                  <a:cubicBezTo>
                    <a:pt x="154151" y="14502"/>
                    <a:pt x="154833" y="14429"/>
                    <a:pt x="155359" y="14127"/>
                  </a:cubicBezTo>
                  <a:cubicBezTo>
                    <a:pt x="155963" y="13825"/>
                    <a:pt x="156416" y="13221"/>
                    <a:pt x="156344" y="12616"/>
                  </a:cubicBezTo>
                  <a:lnTo>
                    <a:pt x="156042" y="12616"/>
                  </a:lnTo>
                  <a:cubicBezTo>
                    <a:pt x="154833" y="12616"/>
                    <a:pt x="150151" y="12616"/>
                    <a:pt x="144785" y="12538"/>
                  </a:cubicBezTo>
                  <a:lnTo>
                    <a:pt x="124320" y="12538"/>
                  </a:lnTo>
                  <a:cubicBezTo>
                    <a:pt x="125226" y="10200"/>
                    <a:pt x="123033" y="7632"/>
                    <a:pt x="120616" y="7178"/>
                  </a:cubicBezTo>
                  <a:cubicBezTo>
                    <a:pt x="120163" y="7100"/>
                    <a:pt x="119559" y="7027"/>
                    <a:pt x="118882" y="7027"/>
                  </a:cubicBezTo>
                  <a:cubicBezTo>
                    <a:pt x="115933" y="7027"/>
                    <a:pt x="111631" y="7783"/>
                    <a:pt x="109740" y="8538"/>
                  </a:cubicBezTo>
                  <a:cubicBezTo>
                    <a:pt x="110272" y="4459"/>
                    <a:pt x="106495" y="834"/>
                    <a:pt x="102417" y="151"/>
                  </a:cubicBezTo>
                  <a:cubicBezTo>
                    <a:pt x="101813" y="0"/>
                    <a:pt x="101130" y="0"/>
                    <a:pt x="100526" y="0"/>
                  </a:cubicBezTo>
                  <a:close/>
                </a:path>
              </a:pathLst>
            </a:custGeom>
            <a:solidFill>
              <a:srgbClr val="FFFFFF">
                <a:alpha val="33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0"/>
          <p:cNvSpPr txBox="1"/>
          <p:nvPr>
            <p:ph idx="1" type="subTitle"/>
          </p:nvPr>
        </p:nvSpPr>
        <p:spPr>
          <a:xfrm>
            <a:off x="720025" y="1238150"/>
            <a:ext cx="3667200" cy="31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8" name="Google Shape;208;p20"/>
          <p:cNvSpPr txBox="1"/>
          <p:nvPr>
            <p:ph idx="2" type="subTitle"/>
          </p:nvPr>
        </p:nvSpPr>
        <p:spPr>
          <a:xfrm>
            <a:off x="4756725" y="1238150"/>
            <a:ext cx="3667200" cy="31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9" name="Google Shape;209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210" name="Google Shape;210;p20"/>
          <p:cNvSpPr/>
          <p:nvPr/>
        </p:nvSpPr>
        <p:spPr>
          <a:xfrm>
            <a:off x="0" y="202499"/>
            <a:ext cx="1964039" cy="166321"/>
          </a:xfrm>
          <a:custGeom>
            <a:rect b="b" l="l" r="r" t="t"/>
            <a:pathLst>
              <a:path extrusionOk="0" h="10935" w="173540">
                <a:moveTo>
                  <a:pt x="84797" y="1"/>
                </a:moveTo>
                <a:cubicBezTo>
                  <a:pt x="83978" y="1"/>
                  <a:pt x="83048" y="1"/>
                  <a:pt x="82117" y="113"/>
                </a:cubicBezTo>
                <a:cubicBezTo>
                  <a:pt x="81308" y="113"/>
                  <a:pt x="80256" y="234"/>
                  <a:pt x="79214" y="234"/>
                </a:cubicBezTo>
                <a:cubicBezTo>
                  <a:pt x="78861" y="234"/>
                  <a:pt x="78395" y="234"/>
                  <a:pt x="78051" y="113"/>
                </a:cubicBezTo>
                <a:lnTo>
                  <a:pt x="77818" y="113"/>
                </a:lnTo>
                <a:cubicBezTo>
                  <a:pt x="77121" y="113"/>
                  <a:pt x="76302" y="234"/>
                  <a:pt x="75492" y="578"/>
                </a:cubicBezTo>
                <a:cubicBezTo>
                  <a:pt x="74794" y="699"/>
                  <a:pt x="73510" y="931"/>
                  <a:pt x="71770" y="931"/>
                </a:cubicBezTo>
                <a:cubicBezTo>
                  <a:pt x="71305" y="1043"/>
                  <a:pt x="70607" y="1043"/>
                  <a:pt x="69788" y="1164"/>
                </a:cubicBezTo>
                <a:cubicBezTo>
                  <a:pt x="69788" y="1276"/>
                  <a:pt x="69677" y="1276"/>
                  <a:pt x="69556" y="1276"/>
                </a:cubicBezTo>
                <a:cubicBezTo>
                  <a:pt x="69211" y="1397"/>
                  <a:pt x="68281" y="1862"/>
                  <a:pt x="67583" y="2327"/>
                </a:cubicBezTo>
                <a:cubicBezTo>
                  <a:pt x="66885" y="2904"/>
                  <a:pt x="63628" y="3258"/>
                  <a:pt x="60139" y="3258"/>
                </a:cubicBezTo>
                <a:lnTo>
                  <a:pt x="58743" y="3258"/>
                </a:lnTo>
                <a:cubicBezTo>
                  <a:pt x="56184" y="3258"/>
                  <a:pt x="53504" y="3137"/>
                  <a:pt x="50945" y="3137"/>
                </a:cubicBezTo>
                <a:lnTo>
                  <a:pt x="47921" y="3137"/>
                </a:lnTo>
                <a:cubicBezTo>
                  <a:pt x="47456" y="3258"/>
                  <a:pt x="46879" y="3258"/>
                  <a:pt x="46293" y="3258"/>
                </a:cubicBezTo>
                <a:cubicBezTo>
                  <a:pt x="43390" y="3258"/>
                  <a:pt x="40598" y="3025"/>
                  <a:pt x="38849" y="2560"/>
                </a:cubicBezTo>
                <a:cubicBezTo>
                  <a:pt x="37109" y="2206"/>
                  <a:pt x="34661" y="1741"/>
                  <a:pt x="31991" y="1741"/>
                </a:cubicBezTo>
                <a:cubicBezTo>
                  <a:pt x="30828" y="1741"/>
                  <a:pt x="29665" y="1862"/>
                  <a:pt x="28381" y="1974"/>
                </a:cubicBezTo>
                <a:cubicBezTo>
                  <a:pt x="28381" y="2095"/>
                  <a:pt x="28269" y="2095"/>
                  <a:pt x="28148" y="2095"/>
                </a:cubicBezTo>
                <a:lnTo>
                  <a:pt x="28036" y="2095"/>
                </a:lnTo>
                <a:cubicBezTo>
                  <a:pt x="27683" y="1974"/>
                  <a:pt x="27217" y="1974"/>
                  <a:pt x="26752" y="1974"/>
                </a:cubicBezTo>
                <a:cubicBezTo>
                  <a:pt x="26054" y="1974"/>
                  <a:pt x="25356" y="1974"/>
                  <a:pt x="25124" y="2095"/>
                </a:cubicBezTo>
                <a:cubicBezTo>
                  <a:pt x="24779" y="2206"/>
                  <a:pt x="23961" y="2327"/>
                  <a:pt x="23151" y="2327"/>
                </a:cubicBezTo>
                <a:cubicBezTo>
                  <a:pt x="22221" y="2327"/>
                  <a:pt x="21402" y="2206"/>
                  <a:pt x="21057" y="2095"/>
                </a:cubicBezTo>
                <a:cubicBezTo>
                  <a:pt x="19541" y="1276"/>
                  <a:pt x="16284" y="234"/>
                  <a:pt x="9891" y="234"/>
                </a:cubicBezTo>
                <a:lnTo>
                  <a:pt x="8840" y="234"/>
                </a:lnTo>
                <a:cubicBezTo>
                  <a:pt x="8142" y="234"/>
                  <a:pt x="4308" y="234"/>
                  <a:pt x="1396" y="1862"/>
                </a:cubicBezTo>
                <a:cubicBezTo>
                  <a:pt x="1163" y="1974"/>
                  <a:pt x="698" y="2095"/>
                  <a:pt x="0" y="2206"/>
                </a:cubicBezTo>
                <a:lnTo>
                  <a:pt x="0" y="10934"/>
                </a:lnTo>
                <a:cubicBezTo>
                  <a:pt x="354" y="10934"/>
                  <a:pt x="819" y="10813"/>
                  <a:pt x="1284" y="10813"/>
                </a:cubicBezTo>
                <a:lnTo>
                  <a:pt x="5471" y="10813"/>
                </a:lnTo>
                <a:cubicBezTo>
                  <a:pt x="6169" y="10813"/>
                  <a:pt x="6979" y="10702"/>
                  <a:pt x="7909" y="10581"/>
                </a:cubicBezTo>
                <a:cubicBezTo>
                  <a:pt x="8496" y="10469"/>
                  <a:pt x="9891" y="10348"/>
                  <a:pt x="11520" y="10237"/>
                </a:cubicBezTo>
                <a:cubicBezTo>
                  <a:pt x="12097" y="10237"/>
                  <a:pt x="12683" y="10237"/>
                  <a:pt x="13613" y="10116"/>
                </a:cubicBezTo>
                <a:lnTo>
                  <a:pt x="13725" y="10116"/>
                </a:lnTo>
                <a:cubicBezTo>
                  <a:pt x="14079" y="10004"/>
                  <a:pt x="15121" y="9771"/>
                  <a:pt x="15707" y="9418"/>
                </a:cubicBezTo>
                <a:cubicBezTo>
                  <a:pt x="16517" y="9073"/>
                  <a:pt x="19662" y="8841"/>
                  <a:pt x="23263" y="8841"/>
                </a:cubicBezTo>
                <a:lnTo>
                  <a:pt x="24658" y="8841"/>
                </a:lnTo>
                <a:cubicBezTo>
                  <a:pt x="27106" y="8841"/>
                  <a:pt x="29776" y="8952"/>
                  <a:pt x="32335" y="8952"/>
                </a:cubicBezTo>
                <a:cubicBezTo>
                  <a:pt x="33387" y="8952"/>
                  <a:pt x="34317" y="8841"/>
                  <a:pt x="35248" y="8841"/>
                </a:cubicBezTo>
                <a:lnTo>
                  <a:pt x="36988" y="8841"/>
                </a:lnTo>
                <a:cubicBezTo>
                  <a:pt x="40012" y="8841"/>
                  <a:pt x="42803" y="9073"/>
                  <a:pt x="44553" y="9306"/>
                </a:cubicBezTo>
                <a:cubicBezTo>
                  <a:pt x="46293" y="9539"/>
                  <a:pt x="48740" y="9771"/>
                  <a:pt x="51299" y="9771"/>
                </a:cubicBezTo>
                <a:cubicBezTo>
                  <a:pt x="52574" y="9771"/>
                  <a:pt x="53858" y="9771"/>
                  <a:pt x="55133" y="9539"/>
                </a:cubicBezTo>
                <a:cubicBezTo>
                  <a:pt x="55486" y="9650"/>
                  <a:pt x="56063" y="9650"/>
                  <a:pt x="56649" y="9650"/>
                </a:cubicBezTo>
                <a:cubicBezTo>
                  <a:pt x="57347" y="9650"/>
                  <a:pt x="57924" y="9650"/>
                  <a:pt x="58157" y="9539"/>
                </a:cubicBezTo>
                <a:cubicBezTo>
                  <a:pt x="58622" y="9539"/>
                  <a:pt x="59441" y="9418"/>
                  <a:pt x="60139" y="9418"/>
                </a:cubicBezTo>
                <a:cubicBezTo>
                  <a:pt x="61069" y="9418"/>
                  <a:pt x="62000" y="9539"/>
                  <a:pt x="62344" y="9650"/>
                </a:cubicBezTo>
                <a:cubicBezTo>
                  <a:pt x="63861" y="10116"/>
                  <a:pt x="66997" y="10813"/>
                  <a:pt x="73510" y="10813"/>
                </a:cubicBezTo>
                <a:lnTo>
                  <a:pt x="74562" y="10813"/>
                </a:lnTo>
                <a:cubicBezTo>
                  <a:pt x="75139" y="10813"/>
                  <a:pt x="79093" y="10702"/>
                  <a:pt x="81885" y="9771"/>
                </a:cubicBezTo>
                <a:cubicBezTo>
                  <a:pt x="82350" y="9539"/>
                  <a:pt x="83867" y="9418"/>
                  <a:pt x="85374" y="9418"/>
                </a:cubicBezTo>
                <a:cubicBezTo>
                  <a:pt x="86537" y="9418"/>
                  <a:pt x="87700" y="9539"/>
                  <a:pt x="88398" y="9650"/>
                </a:cubicBezTo>
                <a:cubicBezTo>
                  <a:pt x="90380" y="10004"/>
                  <a:pt x="93284" y="10237"/>
                  <a:pt x="97359" y="10237"/>
                </a:cubicBezTo>
                <a:cubicBezTo>
                  <a:pt x="99685" y="10237"/>
                  <a:pt x="102356" y="10116"/>
                  <a:pt x="105501" y="9883"/>
                </a:cubicBezTo>
                <a:lnTo>
                  <a:pt x="105613" y="9883"/>
                </a:lnTo>
                <a:cubicBezTo>
                  <a:pt x="105734" y="9883"/>
                  <a:pt x="105845" y="10004"/>
                  <a:pt x="105966" y="10004"/>
                </a:cubicBezTo>
                <a:cubicBezTo>
                  <a:pt x="106776" y="10116"/>
                  <a:pt x="110033" y="10702"/>
                  <a:pt x="115039" y="10702"/>
                </a:cubicBezTo>
                <a:lnTo>
                  <a:pt x="115150" y="10702"/>
                </a:lnTo>
                <a:cubicBezTo>
                  <a:pt x="115616" y="10702"/>
                  <a:pt x="117709" y="10934"/>
                  <a:pt x="120389" y="10934"/>
                </a:cubicBezTo>
                <a:cubicBezTo>
                  <a:pt x="121897" y="10934"/>
                  <a:pt x="123646" y="10934"/>
                  <a:pt x="125274" y="10702"/>
                </a:cubicBezTo>
                <a:lnTo>
                  <a:pt x="125507" y="10702"/>
                </a:lnTo>
                <a:cubicBezTo>
                  <a:pt x="125972" y="10702"/>
                  <a:pt x="130160" y="10581"/>
                  <a:pt x="132365" y="10237"/>
                </a:cubicBezTo>
                <a:cubicBezTo>
                  <a:pt x="133649" y="10004"/>
                  <a:pt x="135622" y="9883"/>
                  <a:pt x="137836" y="9883"/>
                </a:cubicBezTo>
                <a:cubicBezTo>
                  <a:pt x="143066" y="9771"/>
                  <a:pt x="152138" y="9539"/>
                  <a:pt x="158540" y="8720"/>
                </a:cubicBezTo>
                <a:cubicBezTo>
                  <a:pt x="159005" y="8720"/>
                  <a:pt x="173540" y="6282"/>
                  <a:pt x="164002" y="4067"/>
                </a:cubicBezTo>
                <a:cubicBezTo>
                  <a:pt x="160978" y="3258"/>
                  <a:pt x="153069" y="2793"/>
                  <a:pt x="146676" y="2793"/>
                </a:cubicBezTo>
                <a:cubicBezTo>
                  <a:pt x="145392" y="2793"/>
                  <a:pt x="144117" y="2793"/>
                  <a:pt x="142954" y="2904"/>
                </a:cubicBezTo>
                <a:lnTo>
                  <a:pt x="142601" y="2904"/>
                </a:lnTo>
                <a:cubicBezTo>
                  <a:pt x="142256" y="3025"/>
                  <a:pt x="140860" y="3258"/>
                  <a:pt x="133649" y="3258"/>
                </a:cubicBezTo>
                <a:cubicBezTo>
                  <a:pt x="131202" y="3258"/>
                  <a:pt x="127945" y="3258"/>
                  <a:pt x="123879" y="3137"/>
                </a:cubicBezTo>
                <a:lnTo>
                  <a:pt x="121087" y="3137"/>
                </a:lnTo>
                <a:cubicBezTo>
                  <a:pt x="118993" y="3137"/>
                  <a:pt x="116900" y="3137"/>
                  <a:pt x="115039" y="3258"/>
                </a:cubicBezTo>
                <a:cubicBezTo>
                  <a:pt x="113987" y="3258"/>
                  <a:pt x="113057" y="3369"/>
                  <a:pt x="112126" y="3369"/>
                </a:cubicBezTo>
                <a:cubicBezTo>
                  <a:pt x="107362" y="3369"/>
                  <a:pt x="102821" y="2904"/>
                  <a:pt x="100849" y="2095"/>
                </a:cubicBezTo>
                <a:cubicBezTo>
                  <a:pt x="99685" y="1741"/>
                  <a:pt x="98290" y="1276"/>
                  <a:pt x="96894" y="1164"/>
                </a:cubicBezTo>
                <a:cubicBezTo>
                  <a:pt x="94800" y="1043"/>
                  <a:pt x="93172" y="811"/>
                  <a:pt x="91888" y="578"/>
                </a:cubicBezTo>
                <a:cubicBezTo>
                  <a:pt x="90027" y="234"/>
                  <a:pt x="87589" y="1"/>
                  <a:pt x="84797" y="1"/>
                </a:cubicBezTo>
                <a:close/>
              </a:path>
            </a:pathLst>
          </a:custGeom>
          <a:solidFill>
            <a:srgbClr val="FFFFFF">
              <a:alpha val="625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0"/>
          <p:cNvSpPr/>
          <p:nvPr/>
        </p:nvSpPr>
        <p:spPr>
          <a:xfrm>
            <a:off x="1886106" y="4393806"/>
            <a:ext cx="1663929" cy="762081"/>
          </a:xfrm>
          <a:custGeom>
            <a:rect b="b" l="l" r="r" t="t"/>
            <a:pathLst>
              <a:path extrusionOk="0" h="38763" w="84646">
                <a:moveTo>
                  <a:pt x="54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54" y="0"/>
                </a:lnTo>
                <a:cubicBezTo>
                  <a:pt x="791" y="0"/>
                  <a:pt x="8643" y="4010"/>
                  <a:pt x="11188" y="5199"/>
                </a:cubicBezTo>
                <a:cubicBezTo>
                  <a:pt x="13788" y="6496"/>
                  <a:pt x="19099" y="7233"/>
                  <a:pt x="20961" y="7572"/>
                </a:cubicBezTo>
                <a:cubicBezTo>
                  <a:pt x="22770" y="7911"/>
                  <a:pt x="28479" y="12034"/>
                  <a:pt x="30228" y="12825"/>
                </a:cubicBezTo>
                <a:cubicBezTo>
                  <a:pt x="31923" y="13616"/>
                  <a:pt x="37294" y="15257"/>
                  <a:pt x="37972" y="15483"/>
                </a:cubicBezTo>
                <a:cubicBezTo>
                  <a:pt x="38704" y="15709"/>
                  <a:pt x="43170" y="19379"/>
                  <a:pt x="44694" y="20116"/>
                </a:cubicBezTo>
                <a:cubicBezTo>
                  <a:pt x="46276" y="20794"/>
                  <a:pt x="56167" y="26838"/>
                  <a:pt x="64358" y="29324"/>
                </a:cubicBezTo>
                <a:cubicBezTo>
                  <a:pt x="72607" y="31810"/>
                  <a:pt x="79727" y="36444"/>
                  <a:pt x="84193" y="38763"/>
                </a:cubicBezTo>
                <a:lnTo>
                  <a:pt x="84645" y="38704"/>
                </a:lnTo>
                <a:lnTo>
                  <a:pt x="84193" y="38763"/>
                </a:lnTo>
                <a:cubicBezTo>
                  <a:pt x="79727" y="36444"/>
                  <a:pt x="72607" y="31810"/>
                  <a:pt x="64358" y="29324"/>
                </a:cubicBezTo>
                <a:cubicBezTo>
                  <a:pt x="56167" y="26838"/>
                  <a:pt x="46276" y="20794"/>
                  <a:pt x="44694" y="20116"/>
                </a:cubicBezTo>
                <a:cubicBezTo>
                  <a:pt x="43170" y="19379"/>
                  <a:pt x="38704" y="15709"/>
                  <a:pt x="37972" y="15483"/>
                </a:cubicBezTo>
                <a:cubicBezTo>
                  <a:pt x="37294" y="15257"/>
                  <a:pt x="31923" y="13616"/>
                  <a:pt x="30228" y="12825"/>
                </a:cubicBezTo>
                <a:cubicBezTo>
                  <a:pt x="28479" y="12034"/>
                  <a:pt x="22770" y="7911"/>
                  <a:pt x="20961" y="7572"/>
                </a:cubicBezTo>
                <a:cubicBezTo>
                  <a:pt x="19099" y="7233"/>
                  <a:pt x="13788" y="6496"/>
                  <a:pt x="11188" y="5199"/>
                </a:cubicBezTo>
                <a:cubicBezTo>
                  <a:pt x="8643" y="4010"/>
                  <a:pt x="791" y="0"/>
                  <a:pt x="54" y="0"/>
                </a:cubicBezTo>
                <a:close/>
              </a:path>
            </a:pathLst>
          </a:custGeom>
          <a:solidFill>
            <a:srgbClr val="A3585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0"/>
          <p:cNvSpPr/>
          <p:nvPr/>
        </p:nvSpPr>
        <p:spPr>
          <a:xfrm>
            <a:off x="1501575" y="4519700"/>
            <a:ext cx="274075" cy="70650"/>
          </a:xfrm>
          <a:custGeom>
            <a:rect b="b" l="l" r="r" t="t"/>
            <a:pathLst>
              <a:path extrusionOk="0" h="2826" w="10963">
                <a:moveTo>
                  <a:pt x="10962" y="0"/>
                </a:moveTo>
                <a:cubicBezTo>
                  <a:pt x="8648" y="733"/>
                  <a:pt x="2712" y="1696"/>
                  <a:pt x="850" y="2487"/>
                </a:cubicBezTo>
                <a:cubicBezTo>
                  <a:pt x="678" y="2600"/>
                  <a:pt x="339" y="2713"/>
                  <a:pt x="0" y="2826"/>
                </a:cubicBezTo>
                <a:lnTo>
                  <a:pt x="0" y="2826"/>
                </a:lnTo>
                <a:cubicBezTo>
                  <a:pt x="339" y="2713"/>
                  <a:pt x="678" y="2600"/>
                  <a:pt x="850" y="2487"/>
                </a:cubicBezTo>
                <a:cubicBezTo>
                  <a:pt x="2712" y="1696"/>
                  <a:pt x="8648" y="733"/>
                  <a:pt x="1096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0"/>
          <p:cNvSpPr/>
          <p:nvPr/>
        </p:nvSpPr>
        <p:spPr>
          <a:xfrm flipH="1">
            <a:off x="-82127" y="4603998"/>
            <a:ext cx="9226127" cy="679233"/>
          </a:xfrm>
          <a:custGeom>
            <a:rect b="b" l="l" r="r" t="t"/>
            <a:pathLst>
              <a:path extrusionOk="0" h="36765" w="264113">
                <a:moveTo>
                  <a:pt x="162630" y="1"/>
                </a:moveTo>
                <a:cubicBezTo>
                  <a:pt x="162373" y="1"/>
                  <a:pt x="162212" y="44"/>
                  <a:pt x="162156" y="134"/>
                </a:cubicBezTo>
                <a:cubicBezTo>
                  <a:pt x="161370" y="1591"/>
                  <a:pt x="156679" y="9068"/>
                  <a:pt x="152105" y="12195"/>
                </a:cubicBezTo>
                <a:lnTo>
                  <a:pt x="145404" y="12195"/>
                </a:lnTo>
                <a:cubicBezTo>
                  <a:pt x="141307" y="9176"/>
                  <a:pt x="132729" y="1785"/>
                  <a:pt x="129633" y="1785"/>
                </a:cubicBezTo>
                <a:cubicBezTo>
                  <a:pt x="129523" y="1785"/>
                  <a:pt x="129419" y="1795"/>
                  <a:pt x="129323" y="1814"/>
                </a:cubicBezTo>
                <a:cubicBezTo>
                  <a:pt x="126810" y="2355"/>
                  <a:pt x="107046" y="8973"/>
                  <a:pt x="103522" y="8973"/>
                </a:cubicBezTo>
                <a:cubicBezTo>
                  <a:pt x="103437" y="8973"/>
                  <a:pt x="103363" y="8969"/>
                  <a:pt x="103298" y="8961"/>
                </a:cubicBezTo>
                <a:cubicBezTo>
                  <a:pt x="100079" y="8593"/>
                  <a:pt x="83119" y="3215"/>
                  <a:pt x="75320" y="3215"/>
                </a:cubicBezTo>
                <a:cubicBezTo>
                  <a:pt x="73659" y="3215"/>
                  <a:pt x="72413" y="3459"/>
                  <a:pt x="71805" y="4048"/>
                </a:cubicBezTo>
                <a:cubicBezTo>
                  <a:pt x="68411" y="7136"/>
                  <a:pt x="65298" y="11744"/>
                  <a:pt x="60632" y="11744"/>
                </a:cubicBezTo>
                <a:cubicBezTo>
                  <a:pt x="60237" y="11744"/>
                  <a:pt x="59831" y="11711"/>
                  <a:pt x="59413" y="11642"/>
                </a:cubicBezTo>
                <a:cubicBezTo>
                  <a:pt x="48245" y="9739"/>
                  <a:pt x="37855" y="2815"/>
                  <a:pt x="26464" y="1144"/>
                </a:cubicBezTo>
                <a:cubicBezTo>
                  <a:pt x="26415" y="1135"/>
                  <a:pt x="26362" y="1130"/>
                  <a:pt x="26304" y="1130"/>
                </a:cubicBezTo>
                <a:cubicBezTo>
                  <a:pt x="24235" y="1130"/>
                  <a:pt x="16392" y="6890"/>
                  <a:pt x="11499" y="8845"/>
                </a:cubicBezTo>
                <a:cubicBezTo>
                  <a:pt x="7595" y="10525"/>
                  <a:pt x="3905" y="11418"/>
                  <a:pt x="1" y="11865"/>
                </a:cubicBezTo>
                <a:lnTo>
                  <a:pt x="1" y="36764"/>
                </a:lnTo>
                <a:lnTo>
                  <a:pt x="264112" y="36764"/>
                </a:lnTo>
                <a:lnTo>
                  <a:pt x="264112" y="8068"/>
                </a:lnTo>
                <a:cubicBezTo>
                  <a:pt x="259761" y="3377"/>
                  <a:pt x="249594" y="2707"/>
                  <a:pt x="248031" y="1921"/>
                </a:cubicBezTo>
                <a:cubicBezTo>
                  <a:pt x="247824" y="1834"/>
                  <a:pt x="247641" y="1795"/>
                  <a:pt x="247478" y="1795"/>
                </a:cubicBezTo>
                <a:cubicBezTo>
                  <a:pt x="246017" y="1795"/>
                  <a:pt x="246113" y="4950"/>
                  <a:pt x="244092" y="4950"/>
                </a:cubicBezTo>
                <a:cubicBezTo>
                  <a:pt x="244031" y="4950"/>
                  <a:pt x="243968" y="4947"/>
                  <a:pt x="243903" y="4941"/>
                </a:cubicBezTo>
                <a:cubicBezTo>
                  <a:pt x="242224" y="4718"/>
                  <a:pt x="241107" y="4494"/>
                  <a:pt x="238096" y="2261"/>
                </a:cubicBezTo>
                <a:cubicBezTo>
                  <a:pt x="237107" y="1517"/>
                  <a:pt x="236184" y="1289"/>
                  <a:pt x="235286" y="1289"/>
                </a:cubicBezTo>
                <a:cubicBezTo>
                  <a:pt x="233859" y="1289"/>
                  <a:pt x="232493" y="1866"/>
                  <a:pt x="231019" y="1866"/>
                </a:cubicBezTo>
                <a:cubicBezTo>
                  <a:pt x="230491" y="1866"/>
                  <a:pt x="229949" y="1792"/>
                  <a:pt x="229385" y="1591"/>
                </a:cubicBezTo>
                <a:cubicBezTo>
                  <a:pt x="229056" y="1475"/>
                  <a:pt x="228702" y="1420"/>
                  <a:pt x="228326" y="1420"/>
                </a:cubicBezTo>
                <a:cubicBezTo>
                  <a:pt x="223985" y="1420"/>
                  <a:pt x="216870" y="8692"/>
                  <a:pt x="214197" y="12088"/>
                </a:cubicBezTo>
                <a:lnTo>
                  <a:pt x="214081" y="12195"/>
                </a:lnTo>
                <a:lnTo>
                  <a:pt x="205486" y="12195"/>
                </a:lnTo>
                <a:cubicBezTo>
                  <a:pt x="191670" y="9583"/>
                  <a:pt x="166472" y="1"/>
                  <a:pt x="16263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0"/>
          <p:cNvSpPr/>
          <p:nvPr/>
        </p:nvSpPr>
        <p:spPr>
          <a:xfrm>
            <a:off x="2276800" y="4806876"/>
            <a:ext cx="6921625" cy="476351"/>
          </a:xfrm>
          <a:custGeom>
            <a:rect b="b" l="l" r="r" t="t"/>
            <a:pathLst>
              <a:path extrusionOk="0" h="24675" w="276865">
                <a:moveTo>
                  <a:pt x="149691" y="0"/>
                </a:moveTo>
                <a:lnTo>
                  <a:pt x="134701" y="7523"/>
                </a:lnTo>
                <a:lnTo>
                  <a:pt x="126123" y="11257"/>
                </a:lnTo>
                <a:lnTo>
                  <a:pt x="114283" y="8574"/>
                </a:lnTo>
                <a:lnTo>
                  <a:pt x="106816" y="8574"/>
                </a:lnTo>
                <a:lnTo>
                  <a:pt x="93922" y="6417"/>
                </a:lnTo>
                <a:lnTo>
                  <a:pt x="88555" y="4317"/>
                </a:lnTo>
                <a:lnTo>
                  <a:pt x="81554" y="7523"/>
                </a:lnTo>
                <a:lnTo>
                  <a:pt x="68137" y="5890"/>
                </a:lnTo>
                <a:lnTo>
                  <a:pt x="57986" y="3734"/>
                </a:lnTo>
                <a:lnTo>
                  <a:pt x="50463" y="8051"/>
                </a:lnTo>
                <a:cubicBezTo>
                  <a:pt x="50463" y="8051"/>
                  <a:pt x="45275" y="5982"/>
                  <a:pt x="40722" y="5982"/>
                </a:cubicBezTo>
                <a:cubicBezTo>
                  <a:pt x="39604" y="5982"/>
                  <a:pt x="38524" y="6106"/>
                  <a:pt x="37569" y="6417"/>
                </a:cubicBezTo>
                <a:cubicBezTo>
                  <a:pt x="32729" y="8051"/>
                  <a:pt x="27362" y="11784"/>
                  <a:pt x="27362" y="11784"/>
                </a:cubicBezTo>
                <a:cubicBezTo>
                  <a:pt x="27362" y="11784"/>
                  <a:pt x="23101" y="8574"/>
                  <a:pt x="20418" y="8574"/>
                </a:cubicBezTo>
                <a:cubicBezTo>
                  <a:pt x="17734" y="8574"/>
                  <a:pt x="13945" y="14468"/>
                  <a:pt x="13945" y="14468"/>
                </a:cubicBezTo>
                <a:cubicBezTo>
                  <a:pt x="13945" y="14468"/>
                  <a:pt x="11261" y="15574"/>
                  <a:pt x="9161" y="15574"/>
                </a:cubicBezTo>
                <a:cubicBezTo>
                  <a:pt x="7001" y="15574"/>
                  <a:pt x="0" y="24674"/>
                  <a:pt x="0" y="24674"/>
                </a:cubicBezTo>
                <a:lnTo>
                  <a:pt x="275814" y="24152"/>
                </a:lnTo>
                <a:lnTo>
                  <a:pt x="276864" y="7001"/>
                </a:lnTo>
                <a:lnTo>
                  <a:pt x="276864" y="7001"/>
                </a:lnTo>
                <a:lnTo>
                  <a:pt x="272025" y="9101"/>
                </a:lnTo>
                <a:lnTo>
                  <a:pt x="266658" y="11257"/>
                </a:lnTo>
                <a:lnTo>
                  <a:pt x="258607" y="11784"/>
                </a:lnTo>
                <a:lnTo>
                  <a:pt x="248457" y="16101"/>
                </a:lnTo>
                <a:lnTo>
                  <a:pt x="240929" y="15574"/>
                </a:lnTo>
                <a:lnTo>
                  <a:pt x="231829" y="14991"/>
                </a:lnTo>
                <a:lnTo>
                  <a:pt x="229612" y="11257"/>
                </a:lnTo>
                <a:lnTo>
                  <a:pt x="218411" y="12890"/>
                </a:lnTo>
                <a:lnTo>
                  <a:pt x="213105" y="5540"/>
                </a:lnTo>
                <a:lnTo>
                  <a:pt x="210422" y="1634"/>
                </a:lnTo>
                <a:lnTo>
                  <a:pt x="195838" y="2157"/>
                </a:lnTo>
                <a:lnTo>
                  <a:pt x="186737" y="4840"/>
                </a:lnTo>
                <a:lnTo>
                  <a:pt x="182420" y="1634"/>
                </a:lnTo>
                <a:lnTo>
                  <a:pt x="171159" y="1634"/>
                </a:lnTo>
                <a:lnTo>
                  <a:pt x="165269" y="3734"/>
                </a:lnTo>
                <a:lnTo>
                  <a:pt x="161536" y="4317"/>
                </a:lnTo>
                <a:lnTo>
                  <a:pt x="14969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5" name="Google Shape;215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26855" y="4769697"/>
            <a:ext cx="736420" cy="38532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0"/>
          <p:cNvSpPr/>
          <p:nvPr/>
        </p:nvSpPr>
        <p:spPr>
          <a:xfrm flipH="1">
            <a:off x="-880600" y="4897900"/>
            <a:ext cx="5020947" cy="385300"/>
          </a:xfrm>
          <a:custGeom>
            <a:rect b="b" l="l" r="r" t="t"/>
            <a:pathLst>
              <a:path extrusionOk="0" h="24675" w="276865">
                <a:moveTo>
                  <a:pt x="149691" y="0"/>
                </a:moveTo>
                <a:lnTo>
                  <a:pt x="134701" y="7523"/>
                </a:lnTo>
                <a:lnTo>
                  <a:pt x="126123" y="11257"/>
                </a:lnTo>
                <a:lnTo>
                  <a:pt x="114283" y="8574"/>
                </a:lnTo>
                <a:lnTo>
                  <a:pt x="106816" y="8574"/>
                </a:lnTo>
                <a:lnTo>
                  <a:pt x="93922" y="6417"/>
                </a:lnTo>
                <a:lnTo>
                  <a:pt x="88555" y="4317"/>
                </a:lnTo>
                <a:lnTo>
                  <a:pt x="81554" y="7523"/>
                </a:lnTo>
                <a:lnTo>
                  <a:pt x="68137" y="5890"/>
                </a:lnTo>
                <a:lnTo>
                  <a:pt x="57986" y="3734"/>
                </a:lnTo>
                <a:lnTo>
                  <a:pt x="50463" y="8051"/>
                </a:lnTo>
                <a:cubicBezTo>
                  <a:pt x="50463" y="8051"/>
                  <a:pt x="45275" y="5982"/>
                  <a:pt x="40722" y="5982"/>
                </a:cubicBezTo>
                <a:cubicBezTo>
                  <a:pt x="39604" y="5982"/>
                  <a:pt x="38524" y="6106"/>
                  <a:pt x="37569" y="6417"/>
                </a:cubicBezTo>
                <a:cubicBezTo>
                  <a:pt x="32729" y="8051"/>
                  <a:pt x="27362" y="11784"/>
                  <a:pt x="27362" y="11784"/>
                </a:cubicBezTo>
                <a:cubicBezTo>
                  <a:pt x="27362" y="11784"/>
                  <a:pt x="23101" y="8574"/>
                  <a:pt x="20418" y="8574"/>
                </a:cubicBezTo>
                <a:cubicBezTo>
                  <a:pt x="17734" y="8574"/>
                  <a:pt x="13945" y="14468"/>
                  <a:pt x="13945" y="14468"/>
                </a:cubicBezTo>
                <a:cubicBezTo>
                  <a:pt x="13945" y="14468"/>
                  <a:pt x="11261" y="15574"/>
                  <a:pt x="9161" y="15574"/>
                </a:cubicBezTo>
                <a:cubicBezTo>
                  <a:pt x="7001" y="15574"/>
                  <a:pt x="0" y="24674"/>
                  <a:pt x="0" y="24674"/>
                </a:cubicBezTo>
                <a:lnTo>
                  <a:pt x="275814" y="24152"/>
                </a:lnTo>
                <a:lnTo>
                  <a:pt x="276864" y="7001"/>
                </a:lnTo>
                <a:lnTo>
                  <a:pt x="276864" y="7001"/>
                </a:lnTo>
                <a:lnTo>
                  <a:pt x="272025" y="9101"/>
                </a:lnTo>
                <a:lnTo>
                  <a:pt x="266658" y="11257"/>
                </a:lnTo>
                <a:lnTo>
                  <a:pt x="258607" y="11784"/>
                </a:lnTo>
                <a:lnTo>
                  <a:pt x="248457" y="16101"/>
                </a:lnTo>
                <a:lnTo>
                  <a:pt x="240929" y="15574"/>
                </a:lnTo>
                <a:lnTo>
                  <a:pt x="231829" y="14991"/>
                </a:lnTo>
                <a:lnTo>
                  <a:pt x="229612" y="11257"/>
                </a:lnTo>
                <a:lnTo>
                  <a:pt x="218411" y="12890"/>
                </a:lnTo>
                <a:lnTo>
                  <a:pt x="213105" y="5540"/>
                </a:lnTo>
                <a:lnTo>
                  <a:pt x="210422" y="1634"/>
                </a:lnTo>
                <a:lnTo>
                  <a:pt x="195838" y="2157"/>
                </a:lnTo>
                <a:lnTo>
                  <a:pt x="186737" y="4840"/>
                </a:lnTo>
                <a:lnTo>
                  <a:pt x="182420" y="1634"/>
                </a:lnTo>
                <a:lnTo>
                  <a:pt x="171159" y="1634"/>
                </a:lnTo>
                <a:lnTo>
                  <a:pt x="165269" y="3734"/>
                </a:lnTo>
                <a:lnTo>
                  <a:pt x="161536" y="4317"/>
                </a:lnTo>
                <a:lnTo>
                  <a:pt x="14969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7" name="Google Shape;21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7562" y="4675997"/>
            <a:ext cx="109447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0"/>
          <p:cNvPicPr preferRelativeResize="0"/>
          <p:nvPr/>
        </p:nvPicPr>
        <p:blipFill rotWithShape="1">
          <a:blip r:embed="rId3">
            <a:alphaModFix/>
          </a:blip>
          <a:srcRect b="4617" l="17280" r="8264" t="15080"/>
          <a:stretch/>
        </p:blipFill>
        <p:spPr>
          <a:xfrm>
            <a:off x="962846" y="4769687"/>
            <a:ext cx="501165" cy="38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/>
          <p:nvPr>
            <p:ph type="title"/>
          </p:nvPr>
        </p:nvSpPr>
        <p:spPr>
          <a:xfrm>
            <a:off x="941825" y="1748625"/>
            <a:ext cx="52572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" name="Google Shape;26;p3"/>
          <p:cNvSpPr txBox="1"/>
          <p:nvPr>
            <p:ph hasCustomPrompt="1" idx="2" type="title"/>
          </p:nvPr>
        </p:nvSpPr>
        <p:spPr>
          <a:xfrm>
            <a:off x="941825" y="615700"/>
            <a:ext cx="1374300" cy="1269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idx="1" type="subTitle"/>
          </p:nvPr>
        </p:nvSpPr>
        <p:spPr>
          <a:xfrm>
            <a:off x="1041925" y="2442525"/>
            <a:ext cx="4391400" cy="3936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1"/>
          <p:cNvSpPr txBox="1"/>
          <p:nvPr>
            <p:ph idx="1" type="subTitle"/>
          </p:nvPr>
        </p:nvSpPr>
        <p:spPr>
          <a:xfrm>
            <a:off x="1957175" y="1530475"/>
            <a:ext cx="383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21"/>
          <p:cNvSpPr txBox="1"/>
          <p:nvPr>
            <p:ph idx="2" type="subTitle"/>
          </p:nvPr>
        </p:nvSpPr>
        <p:spPr>
          <a:xfrm>
            <a:off x="1957175" y="2574825"/>
            <a:ext cx="383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21"/>
          <p:cNvSpPr txBox="1"/>
          <p:nvPr>
            <p:ph idx="3" type="subTitle"/>
          </p:nvPr>
        </p:nvSpPr>
        <p:spPr>
          <a:xfrm>
            <a:off x="1957175" y="3619175"/>
            <a:ext cx="3839400" cy="54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224" name="Google Shape;224;p21"/>
          <p:cNvSpPr txBox="1"/>
          <p:nvPr>
            <p:ph idx="4" type="subTitle"/>
          </p:nvPr>
        </p:nvSpPr>
        <p:spPr>
          <a:xfrm>
            <a:off x="1957175" y="1235025"/>
            <a:ext cx="38394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5" name="Google Shape;225;p21"/>
          <p:cNvSpPr txBox="1"/>
          <p:nvPr>
            <p:ph idx="5" type="subTitle"/>
          </p:nvPr>
        </p:nvSpPr>
        <p:spPr>
          <a:xfrm>
            <a:off x="1957175" y="3323725"/>
            <a:ext cx="38394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6" name="Google Shape;226;p21"/>
          <p:cNvSpPr txBox="1"/>
          <p:nvPr>
            <p:ph idx="6" type="subTitle"/>
          </p:nvPr>
        </p:nvSpPr>
        <p:spPr>
          <a:xfrm>
            <a:off x="1957175" y="2279375"/>
            <a:ext cx="38394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7" name="Google Shape;227;p21"/>
          <p:cNvSpPr/>
          <p:nvPr/>
        </p:nvSpPr>
        <p:spPr>
          <a:xfrm rot="10800000">
            <a:off x="10" y="199544"/>
            <a:ext cx="1205365" cy="214231"/>
          </a:xfrm>
          <a:custGeom>
            <a:rect b="b" l="l" r="r" t="t"/>
            <a:pathLst>
              <a:path extrusionOk="0" h="7556" w="112127">
                <a:moveTo>
                  <a:pt x="34308" y="0"/>
                </a:moveTo>
                <a:cubicBezTo>
                  <a:pt x="33378" y="0"/>
                  <a:pt x="32335" y="0"/>
                  <a:pt x="31172" y="233"/>
                </a:cubicBezTo>
                <a:lnTo>
                  <a:pt x="31051" y="233"/>
                </a:lnTo>
                <a:cubicBezTo>
                  <a:pt x="30707" y="233"/>
                  <a:pt x="28027" y="233"/>
                  <a:pt x="26631" y="466"/>
                </a:cubicBezTo>
                <a:cubicBezTo>
                  <a:pt x="25822" y="577"/>
                  <a:pt x="24538" y="698"/>
                  <a:pt x="23142" y="698"/>
                </a:cubicBezTo>
                <a:cubicBezTo>
                  <a:pt x="19653" y="810"/>
                  <a:pt x="13837" y="1042"/>
                  <a:pt x="9771" y="1508"/>
                </a:cubicBezTo>
                <a:cubicBezTo>
                  <a:pt x="9417" y="1508"/>
                  <a:pt x="0" y="3257"/>
                  <a:pt x="6160" y="4764"/>
                </a:cubicBezTo>
                <a:cubicBezTo>
                  <a:pt x="8142" y="5351"/>
                  <a:pt x="13260" y="5583"/>
                  <a:pt x="17447" y="5583"/>
                </a:cubicBezTo>
                <a:lnTo>
                  <a:pt x="20006" y="5583"/>
                </a:lnTo>
                <a:cubicBezTo>
                  <a:pt x="20239" y="5462"/>
                  <a:pt x="21169" y="5351"/>
                  <a:pt x="25822" y="5351"/>
                </a:cubicBezTo>
                <a:lnTo>
                  <a:pt x="37919" y="5351"/>
                </a:lnTo>
                <a:cubicBezTo>
                  <a:pt x="38495" y="5351"/>
                  <a:pt x="39082" y="5230"/>
                  <a:pt x="39780" y="5230"/>
                </a:cubicBezTo>
                <a:cubicBezTo>
                  <a:pt x="42804" y="5230"/>
                  <a:pt x="45707" y="5583"/>
                  <a:pt x="46991" y="6049"/>
                </a:cubicBezTo>
                <a:cubicBezTo>
                  <a:pt x="47801" y="6393"/>
                  <a:pt x="48731" y="6625"/>
                  <a:pt x="49550" y="6746"/>
                </a:cubicBezTo>
                <a:cubicBezTo>
                  <a:pt x="50946" y="6858"/>
                  <a:pt x="51988" y="6979"/>
                  <a:pt x="52807" y="7212"/>
                </a:cubicBezTo>
                <a:cubicBezTo>
                  <a:pt x="53970" y="7444"/>
                  <a:pt x="55598" y="7556"/>
                  <a:pt x="57338" y="7556"/>
                </a:cubicBezTo>
                <a:lnTo>
                  <a:pt x="59088" y="7556"/>
                </a:lnTo>
                <a:cubicBezTo>
                  <a:pt x="59665" y="7444"/>
                  <a:pt x="60251" y="7444"/>
                  <a:pt x="60949" y="7444"/>
                </a:cubicBezTo>
                <a:lnTo>
                  <a:pt x="61879" y="7444"/>
                </a:lnTo>
                <a:cubicBezTo>
                  <a:pt x="62344" y="7444"/>
                  <a:pt x="62810" y="7444"/>
                  <a:pt x="63387" y="7212"/>
                </a:cubicBezTo>
                <a:cubicBezTo>
                  <a:pt x="63852" y="7091"/>
                  <a:pt x="64671" y="6979"/>
                  <a:pt x="65713" y="6858"/>
                </a:cubicBezTo>
                <a:cubicBezTo>
                  <a:pt x="66066" y="6858"/>
                  <a:pt x="66532" y="6858"/>
                  <a:pt x="66997" y="6746"/>
                </a:cubicBezTo>
                <a:cubicBezTo>
                  <a:pt x="67109" y="6746"/>
                  <a:pt x="67109" y="6746"/>
                  <a:pt x="67230" y="6625"/>
                </a:cubicBezTo>
                <a:cubicBezTo>
                  <a:pt x="67462" y="6625"/>
                  <a:pt x="68039" y="6281"/>
                  <a:pt x="68504" y="5928"/>
                </a:cubicBezTo>
                <a:cubicBezTo>
                  <a:pt x="68970" y="5583"/>
                  <a:pt x="71063" y="5351"/>
                  <a:pt x="73278" y="5351"/>
                </a:cubicBezTo>
                <a:lnTo>
                  <a:pt x="82229" y="5351"/>
                </a:lnTo>
                <a:cubicBezTo>
                  <a:pt x="84090" y="5351"/>
                  <a:pt x="85951" y="5462"/>
                  <a:pt x="87003" y="5816"/>
                </a:cubicBezTo>
                <a:cubicBezTo>
                  <a:pt x="88166" y="6049"/>
                  <a:pt x="89794" y="6393"/>
                  <a:pt x="91423" y="6393"/>
                </a:cubicBezTo>
                <a:cubicBezTo>
                  <a:pt x="92232" y="6393"/>
                  <a:pt x="93051" y="6281"/>
                  <a:pt x="93749" y="6160"/>
                </a:cubicBezTo>
                <a:lnTo>
                  <a:pt x="95954" y="6160"/>
                </a:lnTo>
                <a:cubicBezTo>
                  <a:pt x="96187" y="6049"/>
                  <a:pt x="96652" y="6049"/>
                  <a:pt x="97238" y="6049"/>
                </a:cubicBezTo>
                <a:cubicBezTo>
                  <a:pt x="97815" y="6049"/>
                  <a:pt x="98402" y="6049"/>
                  <a:pt x="98513" y="6160"/>
                </a:cubicBezTo>
                <a:cubicBezTo>
                  <a:pt x="99565" y="6746"/>
                  <a:pt x="101658" y="7444"/>
                  <a:pt x="105725" y="7444"/>
                </a:cubicBezTo>
                <a:lnTo>
                  <a:pt x="106423" y="7444"/>
                </a:lnTo>
                <a:cubicBezTo>
                  <a:pt x="106888" y="7444"/>
                  <a:pt x="109335" y="7444"/>
                  <a:pt x="111196" y="6281"/>
                </a:cubicBezTo>
                <a:cubicBezTo>
                  <a:pt x="111429" y="6160"/>
                  <a:pt x="111773" y="6160"/>
                  <a:pt x="112127" y="6049"/>
                </a:cubicBezTo>
                <a:lnTo>
                  <a:pt x="112127" y="0"/>
                </a:lnTo>
                <a:cubicBezTo>
                  <a:pt x="111894" y="0"/>
                  <a:pt x="111661" y="0"/>
                  <a:pt x="111308" y="112"/>
                </a:cubicBezTo>
                <a:lnTo>
                  <a:pt x="108637" y="112"/>
                </a:lnTo>
                <a:cubicBezTo>
                  <a:pt x="108172" y="112"/>
                  <a:pt x="107586" y="112"/>
                  <a:pt x="107009" y="233"/>
                </a:cubicBezTo>
                <a:cubicBezTo>
                  <a:pt x="106655" y="345"/>
                  <a:pt x="105725" y="466"/>
                  <a:pt x="104683" y="466"/>
                </a:cubicBezTo>
                <a:cubicBezTo>
                  <a:pt x="104329" y="466"/>
                  <a:pt x="103864" y="466"/>
                  <a:pt x="103398" y="577"/>
                </a:cubicBezTo>
                <a:lnTo>
                  <a:pt x="103287" y="577"/>
                </a:lnTo>
                <a:cubicBezTo>
                  <a:pt x="103054" y="698"/>
                  <a:pt x="102356" y="810"/>
                  <a:pt x="102003" y="1042"/>
                </a:cubicBezTo>
                <a:cubicBezTo>
                  <a:pt x="101426" y="1275"/>
                  <a:pt x="99444" y="1508"/>
                  <a:pt x="97117" y="1508"/>
                </a:cubicBezTo>
                <a:lnTo>
                  <a:pt x="96187" y="1508"/>
                </a:lnTo>
                <a:cubicBezTo>
                  <a:pt x="94680" y="1396"/>
                  <a:pt x="92819" y="1396"/>
                  <a:pt x="91302" y="1396"/>
                </a:cubicBezTo>
                <a:lnTo>
                  <a:pt x="88278" y="1396"/>
                </a:lnTo>
                <a:cubicBezTo>
                  <a:pt x="86305" y="1396"/>
                  <a:pt x="84556" y="1396"/>
                  <a:pt x="83392" y="1163"/>
                </a:cubicBezTo>
                <a:cubicBezTo>
                  <a:pt x="82229" y="931"/>
                  <a:pt x="80722" y="810"/>
                  <a:pt x="78973" y="810"/>
                </a:cubicBezTo>
                <a:cubicBezTo>
                  <a:pt x="78163" y="810"/>
                  <a:pt x="77344" y="810"/>
                  <a:pt x="76535" y="931"/>
                </a:cubicBezTo>
                <a:lnTo>
                  <a:pt x="74553" y="931"/>
                </a:lnTo>
                <a:cubicBezTo>
                  <a:pt x="74320" y="1042"/>
                  <a:pt x="73743" y="1042"/>
                  <a:pt x="73278" y="1042"/>
                </a:cubicBezTo>
                <a:cubicBezTo>
                  <a:pt x="72692" y="1042"/>
                  <a:pt x="72115" y="1042"/>
                  <a:pt x="71882" y="931"/>
                </a:cubicBezTo>
                <a:cubicBezTo>
                  <a:pt x="70952" y="577"/>
                  <a:pt x="68858" y="112"/>
                  <a:pt x="64671" y="112"/>
                </a:cubicBezTo>
                <a:lnTo>
                  <a:pt x="63973" y="112"/>
                </a:lnTo>
                <a:cubicBezTo>
                  <a:pt x="63619" y="112"/>
                  <a:pt x="61060" y="112"/>
                  <a:pt x="59199" y="810"/>
                </a:cubicBezTo>
                <a:cubicBezTo>
                  <a:pt x="58967" y="931"/>
                  <a:pt x="57924" y="1042"/>
                  <a:pt x="56994" y="1042"/>
                </a:cubicBezTo>
                <a:cubicBezTo>
                  <a:pt x="56296" y="1042"/>
                  <a:pt x="55477" y="1042"/>
                  <a:pt x="55012" y="931"/>
                </a:cubicBezTo>
                <a:cubicBezTo>
                  <a:pt x="53737" y="698"/>
                  <a:pt x="51876" y="466"/>
                  <a:pt x="49196" y="466"/>
                </a:cubicBezTo>
                <a:cubicBezTo>
                  <a:pt x="47801" y="466"/>
                  <a:pt x="45939" y="577"/>
                  <a:pt x="43967" y="698"/>
                </a:cubicBezTo>
                <a:lnTo>
                  <a:pt x="43734" y="698"/>
                </a:lnTo>
                <a:cubicBezTo>
                  <a:pt x="43148" y="577"/>
                  <a:pt x="41054" y="233"/>
                  <a:pt x="37798" y="233"/>
                </a:cubicBezTo>
                <a:lnTo>
                  <a:pt x="37686" y="233"/>
                </a:lnTo>
                <a:cubicBezTo>
                  <a:pt x="37453" y="112"/>
                  <a:pt x="36057" y="0"/>
                  <a:pt x="34308" y="0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2"/>
          <p:cNvSpPr txBox="1"/>
          <p:nvPr>
            <p:ph idx="1" type="subTitle"/>
          </p:nvPr>
        </p:nvSpPr>
        <p:spPr>
          <a:xfrm>
            <a:off x="719975" y="22102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22"/>
          <p:cNvSpPr txBox="1"/>
          <p:nvPr>
            <p:ph idx="2" type="subTitle"/>
          </p:nvPr>
        </p:nvSpPr>
        <p:spPr>
          <a:xfrm>
            <a:off x="3419247" y="22102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22"/>
          <p:cNvSpPr txBox="1"/>
          <p:nvPr>
            <p:ph idx="3" type="subTitle"/>
          </p:nvPr>
        </p:nvSpPr>
        <p:spPr>
          <a:xfrm>
            <a:off x="719975" y="38722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22"/>
          <p:cNvSpPr txBox="1"/>
          <p:nvPr>
            <p:ph idx="4" type="subTitle"/>
          </p:nvPr>
        </p:nvSpPr>
        <p:spPr>
          <a:xfrm>
            <a:off x="3419247" y="38722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22"/>
          <p:cNvSpPr txBox="1"/>
          <p:nvPr>
            <p:ph idx="5" type="subTitle"/>
          </p:nvPr>
        </p:nvSpPr>
        <p:spPr>
          <a:xfrm>
            <a:off x="6118523" y="22102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22"/>
          <p:cNvSpPr txBox="1"/>
          <p:nvPr>
            <p:ph idx="6" type="subTitle"/>
          </p:nvPr>
        </p:nvSpPr>
        <p:spPr>
          <a:xfrm>
            <a:off x="6118523" y="38722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236" name="Google Shape;236;p22"/>
          <p:cNvSpPr txBox="1"/>
          <p:nvPr>
            <p:ph idx="7" type="subTitle"/>
          </p:nvPr>
        </p:nvSpPr>
        <p:spPr>
          <a:xfrm>
            <a:off x="719975" y="1970825"/>
            <a:ext cx="23055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7" name="Google Shape;237;p22"/>
          <p:cNvSpPr txBox="1"/>
          <p:nvPr>
            <p:ph idx="8" type="subTitle"/>
          </p:nvPr>
        </p:nvSpPr>
        <p:spPr>
          <a:xfrm>
            <a:off x="3419247" y="1970825"/>
            <a:ext cx="23055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8" name="Google Shape;238;p22"/>
          <p:cNvSpPr txBox="1"/>
          <p:nvPr>
            <p:ph idx="9" type="subTitle"/>
          </p:nvPr>
        </p:nvSpPr>
        <p:spPr>
          <a:xfrm>
            <a:off x="6118523" y="1970825"/>
            <a:ext cx="23055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9" name="Google Shape;239;p22"/>
          <p:cNvSpPr txBox="1"/>
          <p:nvPr>
            <p:ph idx="13" type="subTitle"/>
          </p:nvPr>
        </p:nvSpPr>
        <p:spPr>
          <a:xfrm>
            <a:off x="719975" y="3632875"/>
            <a:ext cx="2305500" cy="391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0" name="Google Shape;240;p22"/>
          <p:cNvSpPr txBox="1"/>
          <p:nvPr>
            <p:ph idx="14" type="subTitle"/>
          </p:nvPr>
        </p:nvSpPr>
        <p:spPr>
          <a:xfrm>
            <a:off x="3419247" y="3632875"/>
            <a:ext cx="23055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1" name="Google Shape;241;p22"/>
          <p:cNvSpPr txBox="1"/>
          <p:nvPr>
            <p:ph idx="15" type="subTitle"/>
          </p:nvPr>
        </p:nvSpPr>
        <p:spPr>
          <a:xfrm>
            <a:off x="6118523" y="3632875"/>
            <a:ext cx="23055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2" name="Google Shape;242;p22"/>
          <p:cNvSpPr/>
          <p:nvPr/>
        </p:nvSpPr>
        <p:spPr>
          <a:xfrm rot="10800000">
            <a:off x="8016831" y="4401044"/>
            <a:ext cx="1126469" cy="253506"/>
          </a:xfrm>
          <a:custGeom>
            <a:rect b="b" l="l" r="r" t="t"/>
            <a:pathLst>
              <a:path extrusionOk="0" h="5119" w="82239">
                <a:moveTo>
                  <a:pt x="4187" y="0"/>
                </a:moveTo>
                <a:cubicBezTo>
                  <a:pt x="3843" y="0"/>
                  <a:pt x="1982" y="112"/>
                  <a:pt x="698" y="810"/>
                </a:cubicBezTo>
                <a:cubicBezTo>
                  <a:pt x="586" y="931"/>
                  <a:pt x="354" y="931"/>
                  <a:pt x="0" y="931"/>
                </a:cubicBezTo>
                <a:lnTo>
                  <a:pt x="0" y="5118"/>
                </a:lnTo>
                <a:lnTo>
                  <a:pt x="2559" y="5118"/>
                </a:lnTo>
                <a:cubicBezTo>
                  <a:pt x="2912" y="5118"/>
                  <a:pt x="3257" y="4997"/>
                  <a:pt x="3722" y="4997"/>
                </a:cubicBezTo>
                <a:cubicBezTo>
                  <a:pt x="4076" y="4885"/>
                  <a:pt x="4653" y="4885"/>
                  <a:pt x="5471" y="4765"/>
                </a:cubicBezTo>
                <a:lnTo>
                  <a:pt x="6514" y="4765"/>
                </a:lnTo>
                <a:cubicBezTo>
                  <a:pt x="6635" y="4653"/>
                  <a:pt x="7100" y="4532"/>
                  <a:pt x="7444" y="4420"/>
                </a:cubicBezTo>
                <a:cubicBezTo>
                  <a:pt x="7798" y="4188"/>
                  <a:pt x="9305" y="4067"/>
                  <a:pt x="11054" y="4067"/>
                </a:cubicBezTo>
                <a:lnTo>
                  <a:pt x="11631" y="4067"/>
                </a:lnTo>
                <a:cubicBezTo>
                  <a:pt x="12794" y="4188"/>
                  <a:pt x="14079" y="4188"/>
                  <a:pt x="15353" y="4188"/>
                </a:cubicBezTo>
                <a:lnTo>
                  <a:pt x="17568" y="4188"/>
                </a:lnTo>
                <a:cubicBezTo>
                  <a:pt x="18964" y="4188"/>
                  <a:pt x="20239" y="4188"/>
                  <a:pt x="21057" y="4299"/>
                </a:cubicBezTo>
                <a:cubicBezTo>
                  <a:pt x="21867" y="4420"/>
                  <a:pt x="23030" y="4532"/>
                  <a:pt x="24314" y="4532"/>
                </a:cubicBezTo>
                <a:lnTo>
                  <a:pt x="27571" y="4532"/>
                </a:lnTo>
                <a:cubicBezTo>
                  <a:pt x="27804" y="4420"/>
                  <a:pt x="28148" y="4420"/>
                  <a:pt x="28501" y="4420"/>
                </a:cubicBezTo>
                <a:cubicBezTo>
                  <a:pt x="28967" y="4420"/>
                  <a:pt x="29311" y="4420"/>
                  <a:pt x="29544" y="4532"/>
                </a:cubicBezTo>
                <a:cubicBezTo>
                  <a:pt x="30242" y="4765"/>
                  <a:pt x="31758" y="4997"/>
                  <a:pt x="34782" y="4997"/>
                </a:cubicBezTo>
                <a:lnTo>
                  <a:pt x="35248" y="4997"/>
                </a:lnTo>
                <a:cubicBezTo>
                  <a:pt x="35592" y="4997"/>
                  <a:pt x="37453" y="4997"/>
                  <a:pt x="38737" y="4532"/>
                </a:cubicBezTo>
                <a:cubicBezTo>
                  <a:pt x="38970" y="4532"/>
                  <a:pt x="39668" y="4420"/>
                  <a:pt x="40365" y="4420"/>
                </a:cubicBezTo>
                <a:cubicBezTo>
                  <a:pt x="40942" y="4420"/>
                  <a:pt x="41529" y="4420"/>
                  <a:pt x="41873" y="4532"/>
                </a:cubicBezTo>
                <a:cubicBezTo>
                  <a:pt x="42803" y="4653"/>
                  <a:pt x="44199" y="4765"/>
                  <a:pt x="46060" y="4765"/>
                </a:cubicBezTo>
                <a:cubicBezTo>
                  <a:pt x="47223" y="4765"/>
                  <a:pt x="48507" y="4765"/>
                  <a:pt x="50015" y="4653"/>
                </a:cubicBezTo>
                <a:lnTo>
                  <a:pt x="50136" y="4653"/>
                </a:lnTo>
                <a:cubicBezTo>
                  <a:pt x="50480" y="4765"/>
                  <a:pt x="52109" y="4997"/>
                  <a:pt x="54435" y="4997"/>
                </a:cubicBezTo>
                <a:lnTo>
                  <a:pt x="54556" y="4997"/>
                </a:lnTo>
                <a:cubicBezTo>
                  <a:pt x="54788" y="4997"/>
                  <a:pt x="55719" y="5118"/>
                  <a:pt x="56994" y="5118"/>
                </a:cubicBezTo>
                <a:cubicBezTo>
                  <a:pt x="57692" y="5118"/>
                  <a:pt x="58510" y="5118"/>
                  <a:pt x="59320" y="4997"/>
                </a:cubicBezTo>
                <a:lnTo>
                  <a:pt x="59441" y="4997"/>
                </a:lnTo>
                <a:cubicBezTo>
                  <a:pt x="59674" y="4997"/>
                  <a:pt x="61646" y="4885"/>
                  <a:pt x="62698" y="4765"/>
                </a:cubicBezTo>
                <a:cubicBezTo>
                  <a:pt x="63275" y="4653"/>
                  <a:pt x="64205" y="4653"/>
                  <a:pt x="65257" y="4653"/>
                </a:cubicBezTo>
                <a:cubicBezTo>
                  <a:pt x="67695" y="4532"/>
                  <a:pt x="72003" y="4420"/>
                  <a:pt x="75027" y="4067"/>
                </a:cubicBezTo>
                <a:cubicBezTo>
                  <a:pt x="75260" y="4067"/>
                  <a:pt x="82238" y="2904"/>
                  <a:pt x="77698" y="1861"/>
                </a:cubicBezTo>
                <a:cubicBezTo>
                  <a:pt x="76190" y="1508"/>
                  <a:pt x="72468" y="1275"/>
                  <a:pt x="69444" y="1275"/>
                </a:cubicBezTo>
                <a:lnTo>
                  <a:pt x="67695" y="1275"/>
                </a:lnTo>
                <a:cubicBezTo>
                  <a:pt x="67583" y="1275"/>
                  <a:pt x="67583" y="1275"/>
                  <a:pt x="67462" y="1396"/>
                </a:cubicBezTo>
                <a:cubicBezTo>
                  <a:pt x="67350" y="1396"/>
                  <a:pt x="66652" y="1508"/>
                  <a:pt x="63275" y="1508"/>
                </a:cubicBezTo>
                <a:lnTo>
                  <a:pt x="58622" y="1508"/>
                </a:lnTo>
                <a:cubicBezTo>
                  <a:pt x="58157" y="1396"/>
                  <a:pt x="57813" y="1396"/>
                  <a:pt x="57347" y="1396"/>
                </a:cubicBezTo>
                <a:cubicBezTo>
                  <a:pt x="56296" y="1396"/>
                  <a:pt x="55365" y="1508"/>
                  <a:pt x="54435" y="1508"/>
                </a:cubicBezTo>
                <a:lnTo>
                  <a:pt x="53039" y="1508"/>
                </a:lnTo>
                <a:cubicBezTo>
                  <a:pt x="50834" y="1508"/>
                  <a:pt x="48740" y="1275"/>
                  <a:pt x="47689" y="931"/>
                </a:cubicBezTo>
                <a:cubicBezTo>
                  <a:pt x="47223" y="810"/>
                  <a:pt x="46525" y="577"/>
                  <a:pt x="45828" y="577"/>
                </a:cubicBezTo>
                <a:cubicBezTo>
                  <a:pt x="44897" y="466"/>
                  <a:pt x="44088" y="345"/>
                  <a:pt x="43501" y="233"/>
                </a:cubicBezTo>
                <a:cubicBezTo>
                  <a:pt x="42571" y="112"/>
                  <a:pt x="41408" y="0"/>
                  <a:pt x="40133" y="0"/>
                </a:cubicBezTo>
                <a:lnTo>
                  <a:pt x="36876" y="0"/>
                </a:lnTo>
                <a:cubicBezTo>
                  <a:pt x="36522" y="0"/>
                  <a:pt x="36178" y="112"/>
                  <a:pt x="35713" y="233"/>
                </a:cubicBezTo>
                <a:cubicBezTo>
                  <a:pt x="35480" y="345"/>
                  <a:pt x="34782" y="345"/>
                  <a:pt x="33964" y="466"/>
                </a:cubicBezTo>
                <a:cubicBezTo>
                  <a:pt x="33731" y="466"/>
                  <a:pt x="33498" y="466"/>
                  <a:pt x="33033" y="577"/>
                </a:cubicBezTo>
                <a:lnTo>
                  <a:pt x="32921" y="577"/>
                </a:lnTo>
                <a:cubicBezTo>
                  <a:pt x="32800" y="577"/>
                  <a:pt x="32335" y="810"/>
                  <a:pt x="31991" y="1043"/>
                </a:cubicBezTo>
                <a:cubicBezTo>
                  <a:pt x="31637" y="1275"/>
                  <a:pt x="30130" y="1508"/>
                  <a:pt x="28501" y="1508"/>
                </a:cubicBezTo>
                <a:lnTo>
                  <a:pt x="27804" y="1508"/>
                </a:lnTo>
                <a:cubicBezTo>
                  <a:pt x="26640" y="1508"/>
                  <a:pt x="25356" y="1396"/>
                  <a:pt x="24193" y="1396"/>
                </a:cubicBezTo>
                <a:cubicBezTo>
                  <a:pt x="23616" y="1396"/>
                  <a:pt x="23263" y="1396"/>
                  <a:pt x="22797" y="1508"/>
                </a:cubicBezTo>
                <a:lnTo>
                  <a:pt x="21988" y="1508"/>
                </a:lnTo>
                <a:cubicBezTo>
                  <a:pt x="20592" y="1508"/>
                  <a:pt x="19196" y="1396"/>
                  <a:pt x="18378" y="1163"/>
                </a:cubicBezTo>
                <a:cubicBezTo>
                  <a:pt x="17568" y="931"/>
                  <a:pt x="16405" y="810"/>
                  <a:pt x="15121" y="810"/>
                </a:cubicBezTo>
                <a:cubicBezTo>
                  <a:pt x="14544" y="810"/>
                  <a:pt x="14079" y="810"/>
                  <a:pt x="13492" y="931"/>
                </a:cubicBezTo>
                <a:lnTo>
                  <a:pt x="11864" y="931"/>
                </a:lnTo>
                <a:cubicBezTo>
                  <a:pt x="11752" y="1043"/>
                  <a:pt x="11287" y="1043"/>
                  <a:pt x="10933" y="1043"/>
                </a:cubicBezTo>
                <a:cubicBezTo>
                  <a:pt x="10589" y="1043"/>
                  <a:pt x="10124" y="1043"/>
                  <a:pt x="10003" y="931"/>
                </a:cubicBezTo>
                <a:cubicBezTo>
                  <a:pt x="9193" y="577"/>
                  <a:pt x="7677" y="0"/>
                  <a:pt x="4653" y="0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2"/>
          <p:cNvSpPr/>
          <p:nvPr/>
        </p:nvSpPr>
        <p:spPr>
          <a:xfrm>
            <a:off x="0" y="4517575"/>
            <a:ext cx="9143903" cy="625929"/>
          </a:xfrm>
          <a:custGeom>
            <a:rect b="b" l="l" r="r" t="t"/>
            <a:pathLst>
              <a:path extrusionOk="0" h="29753" w="224129">
                <a:moveTo>
                  <a:pt x="16274" y="1"/>
                </a:moveTo>
                <a:lnTo>
                  <a:pt x="5540" y="3795"/>
                </a:lnTo>
                <a:lnTo>
                  <a:pt x="1" y="7934"/>
                </a:lnTo>
                <a:lnTo>
                  <a:pt x="1" y="29752"/>
                </a:lnTo>
                <a:lnTo>
                  <a:pt x="224129" y="29752"/>
                </a:lnTo>
                <a:lnTo>
                  <a:pt x="224129" y="23396"/>
                </a:lnTo>
                <a:lnTo>
                  <a:pt x="223952" y="23335"/>
                </a:lnTo>
                <a:lnTo>
                  <a:pt x="220629" y="19135"/>
                </a:lnTo>
                <a:lnTo>
                  <a:pt x="214912" y="19135"/>
                </a:lnTo>
                <a:lnTo>
                  <a:pt x="207384" y="19429"/>
                </a:lnTo>
                <a:lnTo>
                  <a:pt x="202834" y="15229"/>
                </a:lnTo>
                <a:lnTo>
                  <a:pt x="196184" y="14585"/>
                </a:lnTo>
                <a:lnTo>
                  <a:pt x="187727" y="9162"/>
                </a:lnTo>
                <a:lnTo>
                  <a:pt x="182300" y="9162"/>
                </a:lnTo>
                <a:lnTo>
                  <a:pt x="176293" y="11262"/>
                </a:lnTo>
                <a:lnTo>
                  <a:pt x="170226" y="12485"/>
                </a:lnTo>
                <a:lnTo>
                  <a:pt x="164799" y="10385"/>
                </a:lnTo>
                <a:lnTo>
                  <a:pt x="158148" y="9162"/>
                </a:lnTo>
                <a:lnTo>
                  <a:pt x="153309" y="9745"/>
                </a:lnTo>
                <a:lnTo>
                  <a:pt x="145142" y="9745"/>
                </a:lnTo>
                <a:lnTo>
                  <a:pt x="140941" y="12195"/>
                </a:lnTo>
                <a:lnTo>
                  <a:pt x="138197" y="12195"/>
                </a:lnTo>
                <a:lnTo>
                  <a:pt x="133064" y="15345"/>
                </a:lnTo>
                <a:lnTo>
                  <a:pt x="132308" y="15401"/>
                </a:lnTo>
                <a:lnTo>
                  <a:pt x="127757" y="11145"/>
                </a:lnTo>
                <a:lnTo>
                  <a:pt x="121107" y="10562"/>
                </a:lnTo>
                <a:lnTo>
                  <a:pt x="112357" y="11145"/>
                </a:lnTo>
                <a:lnTo>
                  <a:pt x="105529" y="7528"/>
                </a:lnTo>
                <a:lnTo>
                  <a:pt x="97595" y="6012"/>
                </a:lnTo>
                <a:lnTo>
                  <a:pt x="95145" y="8462"/>
                </a:lnTo>
                <a:lnTo>
                  <a:pt x="88789" y="8462"/>
                </a:lnTo>
                <a:lnTo>
                  <a:pt x="84005" y="9045"/>
                </a:lnTo>
                <a:lnTo>
                  <a:pt x="78227" y="5718"/>
                </a:lnTo>
                <a:lnTo>
                  <a:pt x="70121" y="5718"/>
                </a:lnTo>
                <a:lnTo>
                  <a:pt x="65860" y="8112"/>
                </a:lnTo>
                <a:lnTo>
                  <a:pt x="63177" y="8112"/>
                </a:lnTo>
                <a:lnTo>
                  <a:pt x="57287" y="11729"/>
                </a:lnTo>
                <a:lnTo>
                  <a:pt x="54954" y="9162"/>
                </a:lnTo>
                <a:lnTo>
                  <a:pt x="45792" y="10735"/>
                </a:lnTo>
                <a:lnTo>
                  <a:pt x="39376" y="10212"/>
                </a:lnTo>
                <a:lnTo>
                  <a:pt x="32959" y="7001"/>
                </a:lnTo>
                <a:lnTo>
                  <a:pt x="27008" y="2161"/>
                </a:lnTo>
                <a:lnTo>
                  <a:pt x="1627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2"/>
          <p:cNvSpPr/>
          <p:nvPr/>
        </p:nvSpPr>
        <p:spPr>
          <a:xfrm>
            <a:off x="0" y="4790656"/>
            <a:ext cx="9184257" cy="757283"/>
          </a:xfrm>
          <a:custGeom>
            <a:rect b="b" l="l" r="r" t="t"/>
            <a:pathLst>
              <a:path extrusionOk="0" h="39268" w="285447">
                <a:moveTo>
                  <a:pt x="200043" y="0"/>
                </a:moveTo>
                <a:cubicBezTo>
                  <a:pt x="199619" y="0"/>
                  <a:pt x="199270" y="57"/>
                  <a:pt x="199008" y="180"/>
                </a:cubicBezTo>
                <a:cubicBezTo>
                  <a:pt x="186891" y="5553"/>
                  <a:pt x="174307" y="7283"/>
                  <a:pt x="163057" y="7283"/>
                </a:cubicBezTo>
                <a:cubicBezTo>
                  <a:pt x="147872" y="7283"/>
                  <a:pt x="135116" y="4131"/>
                  <a:pt x="129215" y="2530"/>
                </a:cubicBezTo>
                <a:cubicBezTo>
                  <a:pt x="129084" y="2491"/>
                  <a:pt x="128905" y="2472"/>
                  <a:pt x="128680" y="2472"/>
                </a:cubicBezTo>
                <a:cubicBezTo>
                  <a:pt x="123151" y="2472"/>
                  <a:pt x="89862" y="13921"/>
                  <a:pt x="58742" y="13921"/>
                </a:cubicBezTo>
                <a:cubicBezTo>
                  <a:pt x="51934" y="13805"/>
                  <a:pt x="27142" y="2637"/>
                  <a:pt x="18092" y="1297"/>
                </a:cubicBezTo>
                <a:cubicBezTo>
                  <a:pt x="16639" y="1064"/>
                  <a:pt x="15481" y="890"/>
                  <a:pt x="14386" y="890"/>
                </a:cubicBezTo>
                <a:cubicBezTo>
                  <a:pt x="12875" y="890"/>
                  <a:pt x="11484" y="1222"/>
                  <a:pt x="9604" y="2191"/>
                </a:cubicBezTo>
                <a:cubicBezTo>
                  <a:pt x="7487" y="3307"/>
                  <a:pt x="2573" y="5880"/>
                  <a:pt x="0" y="7444"/>
                </a:cubicBezTo>
                <a:lnTo>
                  <a:pt x="0" y="39267"/>
                </a:lnTo>
                <a:lnTo>
                  <a:pt x="285446" y="39267"/>
                </a:lnTo>
                <a:lnTo>
                  <a:pt x="285446" y="11017"/>
                </a:lnTo>
                <a:cubicBezTo>
                  <a:pt x="283329" y="10678"/>
                  <a:pt x="280979" y="10231"/>
                  <a:pt x="278862" y="9454"/>
                </a:cubicBezTo>
                <a:cubicBezTo>
                  <a:pt x="278603" y="9365"/>
                  <a:pt x="278340" y="9325"/>
                  <a:pt x="278072" y="9325"/>
                </a:cubicBezTo>
                <a:cubicBezTo>
                  <a:pt x="275671" y="9325"/>
                  <a:pt x="272843" y="12531"/>
                  <a:pt x="268767" y="12531"/>
                </a:cubicBezTo>
                <a:cubicBezTo>
                  <a:pt x="267588" y="12531"/>
                  <a:pt x="266305" y="12263"/>
                  <a:pt x="264898" y="11571"/>
                </a:cubicBezTo>
                <a:cubicBezTo>
                  <a:pt x="262174" y="10262"/>
                  <a:pt x="259980" y="7887"/>
                  <a:pt x="256964" y="7887"/>
                </a:cubicBezTo>
                <a:cubicBezTo>
                  <a:pt x="256893" y="7887"/>
                  <a:pt x="256822" y="7888"/>
                  <a:pt x="256750" y="7891"/>
                </a:cubicBezTo>
                <a:cubicBezTo>
                  <a:pt x="247976" y="8083"/>
                  <a:pt x="234553" y="9939"/>
                  <a:pt x="228523" y="9939"/>
                </a:cubicBezTo>
                <a:cubicBezTo>
                  <a:pt x="227565" y="9939"/>
                  <a:pt x="226794" y="9892"/>
                  <a:pt x="226257" y="9785"/>
                </a:cubicBezTo>
                <a:cubicBezTo>
                  <a:pt x="222846" y="9163"/>
                  <a:pt x="205420" y="0"/>
                  <a:pt x="20004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5" name="Google Shape;245;p22"/>
          <p:cNvPicPr preferRelativeResize="0"/>
          <p:nvPr/>
        </p:nvPicPr>
        <p:blipFill rotWithShape="1">
          <a:blip r:embed="rId2">
            <a:alphaModFix/>
          </a:blip>
          <a:srcRect b="21825" l="8643" r="8403" t="19787"/>
          <a:stretch/>
        </p:blipFill>
        <p:spPr>
          <a:xfrm>
            <a:off x="-132075" y="4769450"/>
            <a:ext cx="2314723" cy="78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6964" y="4731100"/>
            <a:ext cx="1420432" cy="90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2"/>
          <p:cNvPicPr preferRelativeResize="0"/>
          <p:nvPr/>
        </p:nvPicPr>
        <p:blipFill rotWithShape="1">
          <a:blip r:embed="rId4">
            <a:alphaModFix/>
          </a:blip>
          <a:srcRect b="26201" l="3063" r="66604" t="7042"/>
          <a:stretch/>
        </p:blipFill>
        <p:spPr>
          <a:xfrm>
            <a:off x="112713" y="4424225"/>
            <a:ext cx="1177364" cy="722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2"/>
          <p:cNvPicPr preferRelativeResize="0"/>
          <p:nvPr/>
        </p:nvPicPr>
        <p:blipFill rotWithShape="1">
          <a:blip r:embed="rId4">
            <a:alphaModFix/>
          </a:blip>
          <a:srcRect b="21288" l="50822" r="13038" t="11955"/>
          <a:stretch/>
        </p:blipFill>
        <p:spPr>
          <a:xfrm>
            <a:off x="7306045" y="4656350"/>
            <a:ext cx="1026033" cy="52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2"/>
          <p:cNvPicPr preferRelativeResize="0"/>
          <p:nvPr/>
        </p:nvPicPr>
        <p:blipFill rotWithShape="1">
          <a:blip r:embed="rId4">
            <a:alphaModFix/>
          </a:blip>
          <a:srcRect b="26201" l="3063" r="76966" t="3627"/>
          <a:stretch/>
        </p:blipFill>
        <p:spPr>
          <a:xfrm>
            <a:off x="1511525" y="4566699"/>
            <a:ext cx="722401" cy="707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3"/>
          <p:cNvSpPr txBox="1"/>
          <p:nvPr>
            <p:ph hasCustomPrompt="1" type="title"/>
          </p:nvPr>
        </p:nvSpPr>
        <p:spPr>
          <a:xfrm>
            <a:off x="2427750" y="539500"/>
            <a:ext cx="4288500" cy="75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52" name="Google Shape;252;p23"/>
          <p:cNvSpPr txBox="1"/>
          <p:nvPr>
            <p:ph idx="1" type="subTitle"/>
          </p:nvPr>
        </p:nvSpPr>
        <p:spPr>
          <a:xfrm>
            <a:off x="2427750" y="1294373"/>
            <a:ext cx="42885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23"/>
          <p:cNvSpPr txBox="1"/>
          <p:nvPr>
            <p:ph hasCustomPrompt="1" idx="2" type="title"/>
          </p:nvPr>
        </p:nvSpPr>
        <p:spPr>
          <a:xfrm>
            <a:off x="2427750" y="2146021"/>
            <a:ext cx="4288500" cy="75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54" name="Google Shape;254;p23"/>
          <p:cNvSpPr txBox="1"/>
          <p:nvPr>
            <p:ph idx="3" type="subTitle"/>
          </p:nvPr>
        </p:nvSpPr>
        <p:spPr>
          <a:xfrm>
            <a:off x="2427750" y="2900825"/>
            <a:ext cx="42885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23"/>
          <p:cNvSpPr/>
          <p:nvPr/>
        </p:nvSpPr>
        <p:spPr>
          <a:xfrm>
            <a:off x="0" y="4013500"/>
            <a:ext cx="9143903" cy="1130019"/>
          </a:xfrm>
          <a:custGeom>
            <a:rect b="b" l="l" r="r" t="t"/>
            <a:pathLst>
              <a:path extrusionOk="0" h="29753" w="224129">
                <a:moveTo>
                  <a:pt x="16274" y="1"/>
                </a:moveTo>
                <a:lnTo>
                  <a:pt x="5540" y="3795"/>
                </a:lnTo>
                <a:lnTo>
                  <a:pt x="1" y="7934"/>
                </a:lnTo>
                <a:lnTo>
                  <a:pt x="1" y="29752"/>
                </a:lnTo>
                <a:lnTo>
                  <a:pt x="224129" y="29752"/>
                </a:lnTo>
                <a:lnTo>
                  <a:pt x="224129" y="23396"/>
                </a:lnTo>
                <a:lnTo>
                  <a:pt x="223952" y="23335"/>
                </a:lnTo>
                <a:lnTo>
                  <a:pt x="220629" y="19135"/>
                </a:lnTo>
                <a:lnTo>
                  <a:pt x="214912" y="19135"/>
                </a:lnTo>
                <a:lnTo>
                  <a:pt x="207384" y="19429"/>
                </a:lnTo>
                <a:lnTo>
                  <a:pt x="202834" y="15229"/>
                </a:lnTo>
                <a:lnTo>
                  <a:pt x="196184" y="14585"/>
                </a:lnTo>
                <a:lnTo>
                  <a:pt x="187727" y="9162"/>
                </a:lnTo>
                <a:lnTo>
                  <a:pt x="182300" y="9162"/>
                </a:lnTo>
                <a:lnTo>
                  <a:pt x="176293" y="11262"/>
                </a:lnTo>
                <a:lnTo>
                  <a:pt x="170226" y="12485"/>
                </a:lnTo>
                <a:lnTo>
                  <a:pt x="164799" y="10385"/>
                </a:lnTo>
                <a:lnTo>
                  <a:pt x="158148" y="9162"/>
                </a:lnTo>
                <a:lnTo>
                  <a:pt x="153309" y="9745"/>
                </a:lnTo>
                <a:lnTo>
                  <a:pt x="145142" y="9745"/>
                </a:lnTo>
                <a:lnTo>
                  <a:pt x="140941" y="12195"/>
                </a:lnTo>
                <a:lnTo>
                  <a:pt x="138197" y="12195"/>
                </a:lnTo>
                <a:lnTo>
                  <a:pt x="133064" y="15345"/>
                </a:lnTo>
                <a:lnTo>
                  <a:pt x="132308" y="15401"/>
                </a:lnTo>
                <a:lnTo>
                  <a:pt x="127757" y="11145"/>
                </a:lnTo>
                <a:lnTo>
                  <a:pt x="121107" y="10562"/>
                </a:lnTo>
                <a:lnTo>
                  <a:pt x="112357" y="11145"/>
                </a:lnTo>
                <a:lnTo>
                  <a:pt x="105529" y="7528"/>
                </a:lnTo>
                <a:lnTo>
                  <a:pt x="97595" y="6012"/>
                </a:lnTo>
                <a:lnTo>
                  <a:pt x="95145" y="8462"/>
                </a:lnTo>
                <a:lnTo>
                  <a:pt x="88789" y="8462"/>
                </a:lnTo>
                <a:lnTo>
                  <a:pt x="84005" y="9045"/>
                </a:lnTo>
                <a:lnTo>
                  <a:pt x="78227" y="5718"/>
                </a:lnTo>
                <a:lnTo>
                  <a:pt x="70121" y="5718"/>
                </a:lnTo>
                <a:lnTo>
                  <a:pt x="65860" y="8112"/>
                </a:lnTo>
                <a:lnTo>
                  <a:pt x="63177" y="8112"/>
                </a:lnTo>
                <a:lnTo>
                  <a:pt x="57287" y="11729"/>
                </a:lnTo>
                <a:lnTo>
                  <a:pt x="54954" y="9162"/>
                </a:lnTo>
                <a:lnTo>
                  <a:pt x="45792" y="10735"/>
                </a:lnTo>
                <a:lnTo>
                  <a:pt x="39376" y="10212"/>
                </a:lnTo>
                <a:lnTo>
                  <a:pt x="32959" y="7001"/>
                </a:lnTo>
                <a:lnTo>
                  <a:pt x="27008" y="2161"/>
                </a:lnTo>
                <a:lnTo>
                  <a:pt x="1627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6" name="Google Shape;256;p23"/>
          <p:cNvGrpSpPr/>
          <p:nvPr/>
        </p:nvGrpSpPr>
        <p:grpSpPr>
          <a:xfrm>
            <a:off x="-168470" y="100697"/>
            <a:ext cx="2596214" cy="393626"/>
            <a:chOff x="3472550" y="2190275"/>
            <a:chExt cx="3910550" cy="592900"/>
          </a:xfrm>
        </p:grpSpPr>
        <p:sp>
          <p:nvSpPr>
            <p:cNvPr id="257" name="Google Shape;257;p23"/>
            <p:cNvSpPr/>
            <p:nvPr/>
          </p:nvSpPr>
          <p:spPr>
            <a:xfrm>
              <a:off x="3472550" y="2190275"/>
              <a:ext cx="3910550" cy="591425"/>
            </a:xfrm>
            <a:custGeom>
              <a:rect b="b" l="l" r="r" t="t"/>
              <a:pathLst>
                <a:path extrusionOk="0" h="23657" w="156422">
                  <a:moveTo>
                    <a:pt x="78253" y="0"/>
                  </a:moveTo>
                  <a:cubicBezTo>
                    <a:pt x="75081" y="0"/>
                    <a:pt x="71908" y="381"/>
                    <a:pt x="68887" y="1287"/>
                  </a:cubicBezTo>
                  <a:cubicBezTo>
                    <a:pt x="66017" y="2042"/>
                    <a:pt x="62845" y="4006"/>
                    <a:pt x="63069" y="6876"/>
                  </a:cubicBezTo>
                  <a:cubicBezTo>
                    <a:pt x="63147" y="7553"/>
                    <a:pt x="63371" y="8157"/>
                    <a:pt x="63147" y="8761"/>
                  </a:cubicBezTo>
                  <a:cubicBezTo>
                    <a:pt x="62882" y="9780"/>
                    <a:pt x="61916" y="10047"/>
                    <a:pt x="60797" y="10047"/>
                  </a:cubicBezTo>
                  <a:cubicBezTo>
                    <a:pt x="60005" y="10047"/>
                    <a:pt x="59137" y="9914"/>
                    <a:pt x="58386" y="9819"/>
                  </a:cubicBezTo>
                  <a:cubicBezTo>
                    <a:pt x="57987" y="9762"/>
                    <a:pt x="57594" y="9735"/>
                    <a:pt x="57205" y="9735"/>
                  </a:cubicBezTo>
                  <a:cubicBezTo>
                    <a:pt x="52436" y="9735"/>
                    <a:pt x="48360" y="13777"/>
                    <a:pt x="43963" y="16012"/>
                  </a:cubicBezTo>
                  <a:cubicBezTo>
                    <a:pt x="39249" y="18499"/>
                    <a:pt x="33835" y="18832"/>
                    <a:pt x="28405" y="18832"/>
                  </a:cubicBezTo>
                  <a:cubicBezTo>
                    <a:pt x="27397" y="18832"/>
                    <a:pt x="26388" y="18821"/>
                    <a:pt x="25383" y="18809"/>
                  </a:cubicBezTo>
                  <a:lnTo>
                    <a:pt x="21226" y="18809"/>
                  </a:lnTo>
                  <a:cubicBezTo>
                    <a:pt x="18507" y="18882"/>
                    <a:pt x="761" y="19565"/>
                    <a:pt x="229" y="22284"/>
                  </a:cubicBezTo>
                  <a:cubicBezTo>
                    <a:pt x="1" y="23433"/>
                    <a:pt x="4146" y="23657"/>
                    <a:pt x="7692" y="23657"/>
                  </a:cubicBezTo>
                  <a:cubicBezTo>
                    <a:pt x="9965" y="23657"/>
                    <a:pt x="11993" y="23565"/>
                    <a:pt x="12465" y="23565"/>
                  </a:cubicBezTo>
                  <a:lnTo>
                    <a:pt x="118887" y="23565"/>
                  </a:lnTo>
                  <a:cubicBezTo>
                    <a:pt x="125204" y="23565"/>
                    <a:pt x="131522" y="23633"/>
                    <a:pt x="137828" y="23633"/>
                  </a:cubicBezTo>
                  <a:cubicBezTo>
                    <a:pt x="143056" y="23633"/>
                    <a:pt x="148275" y="23586"/>
                    <a:pt x="153479" y="23414"/>
                  </a:cubicBezTo>
                  <a:cubicBezTo>
                    <a:pt x="154156" y="23414"/>
                    <a:pt x="154838" y="23341"/>
                    <a:pt x="155364" y="23039"/>
                  </a:cubicBezTo>
                  <a:cubicBezTo>
                    <a:pt x="155968" y="22737"/>
                    <a:pt x="156421" y="22133"/>
                    <a:pt x="156270" y="21450"/>
                  </a:cubicBezTo>
                  <a:cubicBezTo>
                    <a:pt x="155745" y="18580"/>
                    <a:pt x="149551" y="17674"/>
                    <a:pt x="147358" y="17450"/>
                  </a:cubicBezTo>
                  <a:cubicBezTo>
                    <a:pt x="143509" y="16997"/>
                    <a:pt x="139582" y="17371"/>
                    <a:pt x="135727" y="16695"/>
                  </a:cubicBezTo>
                  <a:cubicBezTo>
                    <a:pt x="131274" y="15861"/>
                    <a:pt x="126965" y="14278"/>
                    <a:pt x="122434" y="13595"/>
                  </a:cubicBezTo>
                  <a:cubicBezTo>
                    <a:pt x="121130" y="13397"/>
                    <a:pt x="119787" y="13283"/>
                    <a:pt x="118444" y="13283"/>
                  </a:cubicBezTo>
                  <a:cubicBezTo>
                    <a:pt x="115662" y="13283"/>
                    <a:pt x="112882" y="13773"/>
                    <a:pt x="110461" y="15025"/>
                  </a:cubicBezTo>
                  <a:lnTo>
                    <a:pt x="110461" y="15025"/>
                  </a:lnTo>
                  <a:cubicBezTo>
                    <a:pt x="111752" y="13942"/>
                    <a:pt x="112417" y="12075"/>
                    <a:pt x="112240" y="10350"/>
                  </a:cubicBezTo>
                  <a:cubicBezTo>
                    <a:pt x="112011" y="8157"/>
                    <a:pt x="110579" y="6272"/>
                    <a:pt x="108839" y="4912"/>
                  </a:cubicBezTo>
                  <a:cubicBezTo>
                    <a:pt x="106573" y="3178"/>
                    <a:pt x="103893" y="2427"/>
                    <a:pt x="101120" y="2427"/>
                  </a:cubicBezTo>
                  <a:cubicBezTo>
                    <a:pt x="96408" y="2427"/>
                    <a:pt x="91429" y="4595"/>
                    <a:pt x="87769" y="7782"/>
                  </a:cubicBezTo>
                  <a:cubicBezTo>
                    <a:pt x="88525" y="5438"/>
                    <a:pt x="87165" y="2949"/>
                    <a:pt x="85123" y="1589"/>
                  </a:cubicBezTo>
                  <a:cubicBezTo>
                    <a:pt x="83087" y="302"/>
                    <a:pt x="80591" y="0"/>
                    <a:pt x="78253" y="0"/>
                  </a:cubicBezTo>
                  <a:close/>
                </a:path>
              </a:pathLst>
            </a:custGeom>
            <a:solidFill>
              <a:srgbClr val="FFFFFF">
                <a:alpha val="33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3"/>
            <p:cNvSpPr/>
            <p:nvPr/>
          </p:nvSpPr>
          <p:spPr>
            <a:xfrm>
              <a:off x="3472675" y="2413075"/>
              <a:ext cx="3910425" cy="370100"/>
            </a:xfrm>
            <a:custGeom>
              <a:rect b="b" l="l" r="r" t="t"/>
              <a:pathLst>
                <a:path extrusionOk="0" h="14804" w="156417">
                  <a:moveTo>
                    <a:pt x="100526" y="0"/>
                  </a:moveTo>
                  <a:cubicBezTo>
                    <a:pt x="97130" y="0"/>
                    <a:pt x="93728" y="1360"/>
                    <a:pt x="90634" y="2949"/>
                  </a:cubicBezTo>
                  <a:cubicBezTo>
                    <a:pt x="86707" y="4985"/>
                    <a:pt x="84816" y="10804"/>
                    <a:pt x="80435" y="10804"/>
                  </a:cubicBezTo>
                  <a:lnTo>
                    <a:pt x="79909" y="10804"/>
                  </a:lnTo>
                  <a:cubicBezTo>
                    <a:pt x="79456" y="8913"/>
                    <a:pt x="78622" y="6725"/>
                    <a:pt x="76810" y="5891"/>
                  </a:cubicBezTo>
                  <a:cubicBezTo>
                    <a:pt x="75903" y="5438"/>
                    <a:pt x="74846" y="5438"/>
                    <a:pt x="73789" y="5438"/>
                  </a:cubicBezTo>
                  <a:cubicBezTo>
                    <a:pt x="73033" y="5438"/>
                    <a:pt x="72206" y="5366"/>
                    <a:pt x="71372" y="5366"/>
                  </a:cubicBezTo>
                  <a:cubicBezTo>
                    <a:pt x="68429" y="5366"/>
                    <a:pt x="65481" y="5589"/>
                    <a:pt x="62761" y="6725"/>
                  </a:cubicBezTo>
                  <a:cubicBezTo>
                    <a:pt x="60194" y="7783"/>
                    <a:pt x="58006" y="9595"/>
                    <a:pt x="55589" y="10876"/>
                  </a:cubicBezTo>
                  <a:cubicBezTo>
                    <a:pt x="52719" y="12465"/>
                    <a:pt x="49094" y="12840"/>
                    <a:pt x="45469" y="12840"/>
                  </a:cubicBezTo>
                  <a:cubicBezTo>
                    <a:pt x="42599" y="12840"/>
                    <a:pt x="39650" y="12616"/>
                    <a:pt x="37082" y="12616"/>
                  </a:cubicBezTo>
                  <a:lnTo>
                    <a:pt x="5137" y="12616"/>
                  </a:lnTo>
                  <a:cubicBezTo>
                    <a:pt x="4605" y="12616"/>
                    <a:pt x="3245" y="12387"/>
                    <a:pt x="2115" y="12387"/>
                  </a:cubicBezTo>
                  <a:cubicBezTo>
                    <a:pt x="1584" y="12387"/>
                    <a:pt x="1131" y="12465"/>
                    <a:pt x="907" y="12616"/>
                  </a:cubicBezTo>
                  <a:cubicBezTo>
                    <a:pt x="526" y="12840"/>
                    <a:pt x="303" y="13142"/>
                    <a:pt x="224" y="13372"/>
                  </a:cubicBezTo>
                  <a:cubicBezTo>
                    <a:pt x="1" y="14580"/>
                    <a:pt x="4152" y="14804"/>
                    <a:pt x="7705" y="14804"/>
                  </a:cubicBezTo>
                  <a:cubicBezTo>
                    <a:pt x="9668" y="14804"/>
                    <a:pt x="11402" y="14731"/>
                    <a:pt x="12158" y="14653"/>
                  </a:cubicBezTo>
                  <a:lnTo>
                    <a:pt x="118882" y="14653"/>
                  </a:lnTo>
                  <a:cubicBezTo>
                    <a:pt x="121976" y="14653"/>
                    <a:pt x="125075" y="14731"/>
                    <a:pt x="128169" y="14731"/>
                  </a:cubicBezTo>
                  <a:lnTo>
                    <a:pt x="137311" y="14731"/>
                  </a:lnTo>
                  <a:cubicBezTo>
                    <a:pt x="142519" y="14731"/>
                    <a:pt x="147655" y="14731"/>
                    <a:pt x="152791" y="14502"/>
                  </a:cubicBezTo>
                  <a:lnTo>
                    <a:pt x="153474" y="14502"/>
                  </a:lnTo>
                  <a:cubicBezTo>
                    <a:pt x="154151" y="14502"/>
                    <a:pt x="154833" y="14429"/>
                    <a:pt x="155359" y="14127"/>
                  </a:cubicBezTo>
                  <a:cubicBezTo>
                    <a:pt x="155963" y="13825"/>
                    <a:pt x="156416" y="13221"/>
                    <a:pt x="156344" y="12616"/>
                  </a:cubicBezTo>
                  <a:lnTo>
                    <a:pt x="156042" y="12616"/>
                  </a:lnTo>
                  <a:cubicBezTo>
                    <a:pt x="154833" y="12616"/>
                    <a:pt x="150151" y="12616"/>
                    <a:pt x="144785" y="12538"/>
                  </a:cubicBezTo>
                  <a:lnTo>
                    <a:pt x="124320" y="12538"/>
                  </a:lnTo>
                  <a:cubicBezTo>
                    <a:pt x="125226" y="10200"/>
                    <a:pt x="123033" y="7632"/>
                    <a:pt x="120616" y="7178"/>
                  </a:cubicBezTo>
                  <a:cubicBezTo>
                    <a:pt x="120163" y="7100"/>
                    <a:pt x="119559" y="7027"/>
                    <a:pt x="118882" y="7027"/>
                  </a:cubicBezTo>
                  <a:cubicBezTo>
                    <a:pt x="115933" y="7027"/>
                    <a:pt x="111631" y="7783"/>
                    <a:pt x="109740" y="8538"/>
                  </a:cubicBezTo>
                  <a:cubicBezTo>
                    <a:pt x="110272" y="4459"/>
                    <a:pt x="106495" y="834"/>
                    <a:pt x="102417" y="151"/>
                  </a:cubicBezTo>
                  <a:cubicBezTo>
                    <a:pt x="101813" y="0"/>
                    <a:pt x="101130" y="0"/>
                    <a:pt x="100526" y="0"/>
                  </a:cubicBezTo>
                  <a:close/>
                </a:path>
              </a:pathLst>
            </a:custGeom>
            <a:solidFill>
              <a:srgbClr val="FFFFFF">
                <a:alpha val="33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9" name="Google Shape;259;p23"/>
          <p:cNvGrpSpPr/>
          <p:nvPr/>
        </p:nvGrpSpPr>
        <p:grpSpPr>
          <a:xfrm>
            <a:off x="4851550" y="3600739"/>
            <a:ext cx="4621827" cy="2299536"/>
            <a:chOff x="4851550" y="3600739"/>
            <a:chExt cx="4621827" cy="2299536"/>
          </a:xfrm>
        </p:grpSpPr>
        <p:pic>
          <p:nvPicPr>
            <p:cNvPr id="260" name="Google Shape;260;p2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148841">
              <a:off x="6979174" y="4499442"/>
              <a:ext cx="2473228" cy="102271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1" name="Google Shape;261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336874" y="4692863"/>
              <a:ext cx="917831" cy="6358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2" name="Google Shape;262;p23"/>
            <p:cNvPicPr preferRelativeResize="0"/>
            <p:nvPr/>
          </p:nvPicPr>
          <p:blipFill rotWithShape="1">
            <a:blip r:embed="rId4">
              <a:alphaModFix/>
            </a:blip>
            <a:srcRect b="22228" l="1767" r="55223" t="13433"/>
            <a:stretch/>
          </p:blipFill>
          <p:spPr>
            <a:xfrm>
              <a:off x="4851550" y="3600739"/>
              <a:ext cx="2732749" cy="229953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4"/>
          <p:cNvSpPr txBox="1"/>
          <p:nvPr/>
        </p:nvSpPr>
        <p:spPr>
          <a:xfrm>
            <a:off x="2125500" y="3367525"/>
            <a:ext cx="48930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CREDITS: 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This presentation template was created by </a:t>
            </a:r>
            <a:r>
              <a:rPr b="1" lang="en" sz="1200">
                <a:solidFill>
                  <a:schemeClr val="hlink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2"/>
              </a:rPr>
              <a:t>Slidesgo</a:t>
            </a:r>
            <a:r>
              <a:rPr b="1"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endParaRPr sz="1200" u="sng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65" name="Google Shape;265;p24"/>
          <p:cNvSpPr txBox="1"/>
          <p:nvPr>
            <p:ph type="title"/>
          </p:nvPr>
        </p:nvSpPr>
        <p:spPr>
          <a:xfrm>
            <a:off x="2143638" y="539500"/>
            <a:ext cx="4856700" cy="9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266" name="Google Shape;266;p24"/>
          <p:cNvSpPr txBox="1"/>
          <p:nvPr>
            <p:ph idx="1" type="subTitle"/>
          </p:nvPr>
        </p:nvSpPr>
        <p:spPr>
          <a:xfrm>
            <a:off x="2143625" y="1587375"/>
            <a:ext cx="4856700" cy="11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24"/>
          <p:cNvSpPr/>
          <p:nvPr/>
        </p:nvSpPr>
        <p:spPr>
          <a:xfrm>
            <a:off x="2678902" y="4632200"/>
            <a:ext cx="6465375" cy="572724"/>
          </a:xfrm>
          <a:custGeom>
            <a:rect b="b" l="l" r="r" t="t"/>
            <a:pathLst>
              <a:path extrusionOk="0" h="39268" w="285447">
                <a:moveTo>
                  <a:pt x="200043" y="0"/>
                </a:moveTo>
                <a:cubicBezTo>
                  <a:pt x="199619" y="0"/>
                  <a:pt x="199270" y="57"/>
                  <a:pt x="199008" y="180"/>
                </a:cubicBezTo>
                <a:cubicBezTo>
                  <a:pt x="186891" y="5553"/>
                  <a:pt x="174307" y="7283"/>
                  <a:pt x="163057" y="7283"/>
                </a:cubicBezTo>
                <a:cubicBezTo>
                  <a:pt x="147872" y="7283"/>
                  <a:pt x="135116" y="4131"/>
                  <a:pt x="129215" y="2530"/>
                </a:cubicBezTo>
                <a:cubicBezTo>
                  <a:pt x="129084" y="2491"/>
                  <a:pt x="128905" y="2472"/>
                  <a:pt x="128680" y="2472"/>
                </a:cubicBezTo>
                <a:cubicBezTo>
                  <a:pt x="123151" y="2472"/>
                  <a:pt x="89862" y="13921"/>
                  <a:pt x="58742" y="13921"/>
                </a:cubicBezTo>
                <a:cubicBezTo>
                  <a:pt x="51934" y="13805"/>
                  <a:pt x="27142" y="2637"/>
                  <a:pt x="18092" y="1297"/>
                </a:cubicBezTo>
                <a:cubicBezTo>
                  <a:pt x="16639" y="1064"/>
                  <a:pt x="15481" y="890"/>
                  <a:pt x="14386" y="890"/>
                </a:cubicBezTo>
                <a:cubicBezTo>
                  <a:pt x="12875" y="890"/>
                  <a:pt x="11484" y="1222"/>
                  <a:pt x="9604" y="2191"/>
                </a:cubicBezTo>
                <a:cubicBezTo>
                  <a:pt x="7487" y="3307"/>
                  <a:pt x="2573" y="5880"/>
                  <a:pt x="0" y="7444"/>
                </a:cubicBezTo>
                <a:lnTo>
                  <a:pt x="0" y="39267"/>
                </a:lnTo>
                <a:lnTo>
                  <a:pt x="285446" y="39267"/>
                </a:lnTo>
                <a:lnTo>
                  <a:pt x="285446" y="11017"/>
                </a:lnTo>
                <a:cubicBezTo>
                  <a:pt x="283329" y="10678"/>
                  <a:pt x="280979" y="10231"/>
                  <a:pt x="278862" y="9454"/>
                </a:cubicBezTo>
                <a:cubicBezTo>
                  <a:pt x="278603" y="9365"/>
                  <a:pt x="278340" y="9325"/>
                  <a:pt x="278072" y="9325"/>
                </a:cubicBezTo>
                <a:cubicBezTo>
                  <a:pt x="275671" y="9325"/>
                  <a:pt x="272843" y="12531"/>
                  <a:pt x="268767" y="12531"/>
                </a:cubicBezTo>
                <a:cubicBezTo>
                  <a:pt x="267588" y="12531"/>
                  <a:pt x="266305" y="12263"/>
                  <a:pt x="264898" y="11571"/>
                </a:cubicBezTo>
                <a:cubicBezTo>
                  <a:pt x="262174" y="10262"/>
                  <a:pt x="259980" y="7887"/>
                  <a:pt x="256964" y="7887"/>
                </a:cubicBezTo>
                <a:cubicBezTo>
                  <a:pt x="256893" y="7887"/>
                  <a:pt x="256822" y="7888"/>
                  <a:pt x="256750" y="7891"/>
                </a:cubicBezTo>
                <a:cubicBezTo>
                  <a:pt x="247976" y="8083"/>
                  <a:pt x="234553" y="9939"/>
                  <a:pt x="228523" y="9939"/>
                </a:cubicBezTo>
                <a:cubicBezTo>
                  <a:pt x="227565" y="9939"/>
                  <a:pt x="226794" y="9892"/>
                  <a:pt x="226257" y="9785"/>
                </a:cubicBezTo>
                <a:cubicBezTo>
                  <a:pt x="222846" y="9163"/>
                  <a:pt x="205420" y="0"/>
                  <a:pt x="2000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4"/>
          <p:cNvSpPr/>
          <p:nvPr/>
        </p:nvSpPr>
        <p:spPr>
          <a:xfrm flipH="1">
            <a:off x="2678848" y="4919175"/>
            <a:ext cx="6451102" cy="285773"/>
          </a:xfrm>
          <a:custGeom>
            <a:rect b="b" l="l" r="r" t="t"/>
            <a:pathLst>
              <a:path extrusionOk="0" h="39268" w="285447">
                <a:moveTo>
                  <a:pt x="200043" y="0"/>
                </a:moveTo>
                <a:cubicBezTo>
                  <a:pt x="199619" y="0"/>
                  <a:pt x="199270" y="57"/>
                  <a:pt x="199008" y="180"/>
                </a:cubicBezTo>
                <a:cubicBezTo>
                  <a:pt x="186891" y="5553"/>
                  <a:pt x="174307" y="7283"/>
                  <a:pt x="163057" y="7283"/>
                </a:cubicBezTo>
                <a:cubicBezTo>
                  <a:pt x="147872" y="7283"/>
                  <a:pt x="135116" y="4131"/>
                  <a:pt x="129215" y="2530"/>
                </a:cubicBezTo>
                <a:cubicBezTo>
                  <a:pt x="129084" y="2491"/>
                  <a:pt x="128905" y="2472"/>
                  <a:pt x="128680" y="2472"/>
                </a:cubicBezTo>
                <a:cubicBezTo>
                  <a:pt x="123151" y="2472"/>
                  <a:pt x="89862" y="13921"/>
                  <a:pt x="58742" y="13921"/>
                </a:cubicBezTo>
                <a:cubicBezTo>
                  <a:pt x="51934" y="13805"/>
                  <a:pt x="27142" y="2637"/>
                  <a:pt x="18092" y="1297"/>
                </a:cubicBezTo>
                <a:cubicBezTo>
                  <a:pt x="16639" y="1064"/>
                  <a:pt x="15481" y="890"/>
                  <a:pt x="14386" y="890"/>
                </a:cubicBezTo>
                <a:cubicBezTo>
                  <a:pt x="12875" y="890"/>
                  <a:pt x="11484" y="1222"/>
                  <a:pt x="9604" y="2191"/>
                </a:cubicBezTo>
                <a:cubicBezTo>
                  <a:pt x="7487" y="3307"/>
                  <a:pt x="2573" y="5880"/>
                  <a:pt x="0" y="7444"/>
                </a:cubicBezTo>
                <a:lnTo>
                  <a:pt x="0" y="39267"/>
                </a:lnTo>
                <a:lnTo>
                  <a:pt x="285446" y="39267"/>
                </a:lnTo>
                <a:lnTo>
                  <a:pt x="285446" y="11017"/>
                </a:lnTo>
                <a:cubicBezTo>
                  <a:pt x="283329" y="10678"/>
                  <a:pt x="280979" y="10231"/>
                  <a:pt x="278862" y="9454"/>
                </a:cubicBezTo>
                <a:cubicBezTo>
                  <a:pt x="278603" y="9365"/>
                  <a:pt x="278340" y="9325"/>
                  <a:pt x="278072" y="9325"/>
                </a:cubicBezTo>
                <a:cubicBezTo>
                  <a:pt x="275671" y="9325"/>
                  <a:pt x="272843" y="12531"/>
                  <a:pt x="268767" y="12531"/>
                </a:cubicBezTo>
                <a:cubicBezTo>
                  <a:pt x="267588" y="12531"/>
                  <a:pt x="266305" y="12263"/>
                  <a:pt x="264898" y="11571"/>
                </a:cubicBezTo>
                <a:cubicBezTo>
                  <a:pt x="262174" y="10262"/>
                  <a:pt x="259980" y="7887"/>
                  <a:pt x="256964" y="7887"/>
                </a:cubicBezTo>
                <a:cubicBezTo>
                  <a:pt x="256893" y="7887"/>
                  <a:pt x="256822" y="7888"/>
                  <a:pt x="256750" y="7891"/>
                </a:cubicBezTo>
                <a:cubicBezTo>
                  <a:pt x="247976" y="8083"/>
                  <a:pt x="234553" y="9939"/>
                  <a:pt x="228523" y="9939"/>
                </a:cubicBezTo>
                <a:cubicBezTo>
                  <a:pt x="227565" y="9939"/>
                  <a:pt x="226794" y="9892"/>
                  <a:pt x="226257" y="9785"/>
                </a:cubicBezTo>
                <a:cubicBezTo>
                  <a:pt x="222846" y="9163"/>
                  <a:pt x="205420" y="0"/>
                  <a:pt x="20004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9" name="Google Shape;26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39226">
            <a:off x="7107496" y="4416334"/>
            <a:ext cx="2429098" cy="10044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4"/>
          <p:cNvPicPr preferRelativeResize="0"/>
          <p:nvPr/>
        </p:nvPicPr>
        <p:blipFill rotWithShape="1">
          <a:blip r:embed="rId6">
            <a:alphaModFix/>
          </a:blip>
          <a:srcRect b="39525" l="48493" r="0" t="0"/>
          <a:stretch/>
        </p:blipFill>
        <p:spPr>
          <a:xfrm>
            <a:off x="3326425" y="4323674"/>
            <a:ext cx="1971031" cy="1301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4"/>
          <p:cNvPicPr preferRelativeResize="0"/>
          <p:nvPr/>
        </p:nvPicPr>
        <p:blipFill rotWithShape="1">
          <a:blip r:embed="rId7">
            <a:alphaModFix/>
          </a:blip>
          <a:srcRect b="24808" l="50211" r="0" t="21132"/>
          <a:stretch/>
        </p:blipFill>
        <p:spPr>
          <a:xfrm>
            <a:off x="1764050" y="4354034"/>
            <a:ext cx="2318525" cy="1416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382039" y="4475192"/>
            <a:ext cx="510275" cy="4439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296726" y="4857875"/>
            <a:ext cx="268100" cy="23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209575" y="4741675"/>
            <a:ext cx="190001" cy="165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144050" y="4938900"/>
            <a:ext cx="127400" cy="11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929250" y="4960237"/>
            <a:ext cx="172476" cy="150075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4"/>
          <p:cNvSpPr/>
          <p:nvPr/>
        </p:nvSpPr>
        <p:spPr>
          <a:xfrm>
            <a:off x="0" y="351300"/>
            <a:ext cx="1880306" cy="279034"/>
          </a:xfrm>
          <a:custGeom>
            <a:rect b="b" l="l" r="r" t="t"/>
            <a:pathLst>
              <a:path extrusionOk="0" h="10935" w="173540">
                <a:moveTo>
                  <a:pt x="84797" y="1"/>
                </a:moveTo>
                <a:cubicBezTo>
                  <a:pt x="83978" y="1"/>
                  <a:pt x="83048" y="1"/>
                  <a:pt x="82117" y="113"/>
                </a:cubicBezTo>
                <a:cubicBezTo>
                  <a:pt x="81308" y="113"/>
                  <a:pt x="80256" y="234"/>
                  <a:pt x="79214" y="234"/>
                </a:cubicBezTo>
                <a:cubicBezTo>
                  <a:pt x="78861" y="234"/>
                  <a:pt x="78395" y="234"/>
                  <a:pt x="78051" y="113"/>
                </a:cubicBezTo>
                <a:lnTo>
                  <a:pt x="77818" y="113"/>
                </a:lnTo>
                <a:cubicBezTo>
                  <a:pt x="77121" y="113"/>
                  <a:pt x="76302" y="234"/>
                  <a:pt x="75492" y="578"/>
                </a:cubicBezTo>
                <a:cubicBezTo>
                  <a:pt x="74794" y="699"/>
                  <a:pt x="73510" y="931"/>
                  <a:pt x="71770" y="931"/>
                </a:cubicBezTo>
                <a:cubicBezTo>
                  <a:pt x="71305" y="1043"/>
                  <a:pt x="70607" y="1043"/>
                  <a:pt x="69788" y="1164"/>
                </a:cubicBezTo>
                <a:cubicBezTo>
                  <a:pt x="69788" y="1276"/>
                  <a:pt x="69677" y="1276"/>
                  <a:pt x="69556" y="1276"/>
                </a:cubicBezTo>
                <a:cubicBezTo>
                  <a:pt x="69211" y="1397"/>
                  <a:pt x="68281" y="1862"/>
                  <a:pt x="67583" y="2327"/>
                </a:cubicBezTo>
                <a:cubicBezTo>
                  <a:pt x="66885" y="2904"/>
                  <a:pt x="63628" y="3258"/>
                  <a:pt x="60139" y="3258"/>
                </a:cubicBezTo>
                <a:lnTo>
                  <a:pt x="58743" y="3258"/>
                </a:lnTo>
                <a:cubicBezTo>
                  <a:pt x="56184" y="3258"/>
                  <a:pt x="53504" y="3137"/>
                  <a:pt x="50945" y="3137"/>
                </a:cubicBezTo>
                <a:lnTo>
                  <a:pt x="47921" y="3137"/>
                </a:lnTo>
                <a:cubicBezTo>
                  <a:pt x="47456" y="3258"/>
                  <a:pt x="46879" y="3258"/>
                  <a:pt x="46293" y="3258"/>
                </a:cubicBezTo>
                <a:cubicBezTo>
                  <a:pt x="43390" y="3258"/>
                  <a:pt x="40598" y="3025"/>
                  <a:pt x="38849" y="2560"/>
                </a:cubicBezTo>
                <a:cubicBezTo>
                  <a:pt x="37109" y="2206"/>
                  <a:pt x="34661" y="1741"/>
                  <a:pt x="31991" y="1741"/>
                </a:cubicBezTo>
                <a:cubicBezTo>
                  <a:pt x="30828" y="1741"/>
                  <a:pt x="29665" y="1862"/>
                  <a:pt x="28381" y="1974"/>
                </a:cubicBezTo>
                <a:cubicBezTo>
                  <a:pt x="28381" y="2095"/>
                  <a:pt x="28269" y="2095"/>
                  <a:pt x="28148" y="2095"/>
                </a:cubicBezTo>
                <a:lnTo>
                  <a:pt x="28036" y="2095"/>
                </a:lnTo>
                <a:cubicBezTo>
                  <a:pt x="27683" y="1974"/>
                  <a:pt x="27217" y="1974"/>
                  <a:pt x="26752" y="1974"/>
                </a:cubicBezTo>
                <a:cubicBezTo>
                  <a:pt x="26054" y="1974"/>
                  <a:pt x="25356" y="1974"/>
                  <a:pt x="25124" y="2095"/>
                </a:cubicBezTo>
                <a:cubicBezTo>
                  <a:pt x="24779" y="2206"/>
                  <a:pt x="23961" y="2327"/>
                  <a:pt x="23151" y="2327"/>
                </a:cubicBezTo>
                <a:cubicBezTo>
                  <a:pt x="22221" y="2327"/>
                  <a:pt x="21402" y="2206"/>
                  <a:pt x="21057" y="2095"/>
                </a:cubicBezTo>
                <a:cubicBezTo>
                  <a:pt x="19541" y="1276"/>
                  <a:pt x="16284" y="234"/>
                  <a:pt x="9891" y="234"/>
                </a:cubicBezTo>
                <a:lnTo>
                  <a:pt x="8840" y="234"/>
                </a:lnTo>
                <a:cubicBezTo>
                  <a:pt x="8142" y="234"/>
                  <a:pt x="4308" y="234"/>
                  <a:pt x="1396" y="1862"/>
                </a:cubicBezTo>
                <a:cubicBezTo>
                  <a:pt x="1163" y="1974"/>
                  <a:pt x="698" y="2095"/>
                  <a:pt x="0" y="2206"/>
                </a:cubicBezTo>
                <a:lnTo>
                  <a:pt x="0" y="10934"/>
                </a:lnTo>
                <a:cubicBezTo>
                  <a:pt x="354" y="10934"/>
                  <a:pt x="819" y="10813"/>
                  <a:pt x="1284" y="10813"/>
                </a:cubicBezTo>
                <a:lnTo>
                  <a:pt x="5471" y="10813"/>
                </a:lnTo>
                <a:cubicBezTo>
                  <a:pt x="6169" y="10813"/>
                  <a:pt x="6979" y="10702"/>
                  <a:pt x="7909" y="10581"/>
                </a:cubicBezTo>
                <a:cubicBezTo>
                  <a:pt x="8496" y="10469"/>
                  <a:pt x="9891" y="10348"/>
                  <a:pt x="11520" y="10237"/>
                </a:cubicBezTo>
                <a:cubicBezTo>
                  <a:pt x="12097" y="10237"/>
                  <a:pt x="12683" y="10237"/>
                  <a:pt x="13613" y="10116"/>
                </a:cubicBezTo>
                <a:lnTo>
                  <a:pt x="13725" y="10116"/>
                </a:lnTo>
                <a:cubicBezTo>
                  <a:pt x="14079" y="10004"/>
                  <a:pt x="15121" y="9771"/>
                  <a:pt x="15707" y="9418"/>
                </a:cubicBezTo>
                <a:cubicBezTo>
                  <a:pt x="16517" y="9073"/>
                  <a:pt x="19662" y="8841"/>
                  <a:pt x="23263" y="8841"/>
                </a:cubicBezTo>
                <a:lnTo>
                  <a:pt x="24658" y="8841"/>
                </a:lnTo>
                <a:cubicBezTo>
                  <a:pt x="27106" y="8841"/>
                  <a:pt x="29776" y="8952"/>
                  <a:pt x="32335" y="8952"/>
                </a:cubicBezTo>
                <a:cubicBezTo>
                  <a:pt x="33387" y="8952"/>
                  <a:pt x="34317" y="8841"/>
                  <a:pt x="35248" y="8841"/>
                </a:cubicBezTo>
                <a:lnTo>
                  <a:pt x="36988" y="8841"/>
                </a:lnTo>
                <a:cubicBezTo>
                  <a:pt x="40012" y="8841"/>
                  <a:pt x="42803" y="9073"/>
                  <a:pt x="44553" y="9306"/>
                </a:cubicBezTo>
                <a:cubicBezTo>
                  <a:pt x="46293" y="9539"/>
                  <a:pt x="48740" y="9771"/>
                  <a:pt x="51299" y="9771"/>
                </a:cubicBezTo>
                <a:cubicBezTo>
                  <a:pt x="52574" y="9771"/>
                  <a:pt x="53858" y="9771"/>
                  <a:pt x="55133" y="9539"/>
                </a:cubicBezTo>
                <a:cubicBezTo>
                  <a:pt x="55486" y="9650"/>
                  <a:pt x="56063" y="9650"/>
                  <a:pt x="56649" y="9650"/>
                </a:cubicBezTo>
                <a:cubicBezTo>
                  <a:pt x="57347" y="9650"/>
                  <a:pt x="57924" y="9650"/>
                  <a:pt x="58157" y="9539"/>
                </a:cubicBezTo>
                <a:cubicBezTo>
                  <a:pt x="58622" y="9539"/>
                  <a:pt x="59441" y="9418"/>
                  <a:pt x="60139" y="9418"/>
                </a:cubicBezTo>
                <a:cubicBezTo>
                  <a:pt x="61069" y="9418"/>
                  <a:pt x="62000" y="9539"/>
                  <a:pt x="62344" y="9650"/>
                </a:cubicBezTo>
                <a:cubicBezTo>
                  <a:pt x="63861" y="10116"/>
                  <a:pt x="66997" y="10813"/>
                  <a:pt x="73510" y="10813"/>
                </a:cubicBezTo>
                <a:lnTo>
                  <a:pt x="74562" y="10813"/>
                </a:lnTo>
                <a:cubicBezTo>
                  <a:pt x="75139" y="10813"/>
                  <a:pt x="79093" y="10702"/>
                  <a:pt x="81885" y="9771"/>
                </a:cubicBezTo>
                <a:cubicBezTo>
                  <a:pt x="82350" y="9539"/>
                  <a:pt x="83867" y="9418"/>
                  <a:pt x="85374" y="9418"/>
                </a:cubicBezTo>
                <a:cubicBezTo>
                  <a:pt x="86537" y="9418"/>
                  <a:pt x="87700" y="9539"/>
                  <a:pt x="88398" y="9650"/>
                </a:cubicBezTo>
                <a:cubicBezTo>
                  <a:pt x="90380" y="10004"/>
                  <a:pt x="93284" y="10237"/>
                  <a:pt x="97359" y="10237"/>
                </a:cubicBezTo>
                <a:cubicBezTo>
                  <a:pt x="99685" y="10237"/>
                  <a:pt x="102356" y="10116"/>
                  <a:pt x="105501" y="9883"/>
                </a:cubicBezTo>
                <a:lnTo>
                  <a:pt x="105613" y="9883"/>
                </a:lnTo>
                <a:cubicBezTo>
                  <a:pt x="105734" y="9883"/>
                  <a:pt x="105845" y="10004"/>
                  <a:pt x="105966" y="10004"/>
                </a:cubicBezTo>
                <a:cubicBezTo>
                  <a:pt x="106776" y="10116"/>
                  <a:pt x="110033" y="10702"/>
                  <a:pt x="115039" y="10702"/>
                </a:cubicBezTo>
                <a:lnTo>
                  <a:pt x="115150" y="10702"/>
                </a:lnTo>
                <a:cubicBezTo>
                  <a:pt x="115616" y="10702"/>
                  <a:pt x="117709" y="10934"/>
                  <a:pt x="120389" y="10934"/>
                </a:cubicBezTo>
                <a:cubicBezTo>
                  <a:pt x="121897" y="10934"/>
                  <a:pt x="123646" y="10934"/>
                  <a:pt x="125274" y="10702"/>
                </a:cubicBezTo>
                <a:lnTo>
                  <a:pt x="125507" y="10702"/>
                </a:lnTo>
                <a:cubicBezTo>
                  <a:pt x="125972" y="10702"/>
                  <a:pt x="130160" y="10581"/>
                  <a:pt x="132365" y="10237"/>
                </a:cubicBezTo>
                <a:cubicBezTo>
                  <a:pt x="133649" y="10004"/>
                  <a:pt x="135622" y="9883"/>
                  <a:pt x="137836" y="9883"/>
                </a:cubicBezTo>
                <a:cubicBezTo>
                  <a:pt x="143066" y="9771"/>
                  <a:pt x="152138" y="9539"/>
                  <a:pt x="158540" y="8720"/>
                </a:cubicBezTo>
                <a:cubicBezTo>
                  <a:pt x="159005" y="8720"/>
                  <a:pt x="173540" y="6282"/>
                  <a:pt x="164002" y="4067"/>
                </a:cubicBezTo>
                <a:cubicBezTo>
                  <a:pt x="160978" y="3258"/>
                  <a:pt x="153069" y="2793"/>
                  <a:pt x="146676" y="2793"/>
                </a:cubicBezTo>
                <a:cubicBezTo>
                  <a:pt x="145392" y="2793"/>
                  <a:pt x="144117" y="2793"/>
                  <a:pt x="142954" y="2904"/>
                </a:cubicBezTo>
                <a:lnTo>
                  <a:pt x="142601" y="2904"/>
                </a:lnTo>
                <a:cubicBezTo>
                  <a:pt x="142256" y="3025"/>
                  <a:pt x="140860" y="3258"/>
                  <a:pt x="133649" y="3258"/>
                </a:cubicBezTo>
                <a:cubicBezTo>
                  <a:pt x="131202" y="3258"/>
                  <a:pt x="127945" y="3258"/>
                  <a:pt x="123879" y="3137"/>
                </a:cubicBezTo>
                <a:lnTo>
                  <a:pt x="121087" y="3137"/>
                </a:lnTo>
                <a:cubicBezTo>
                  <a:pt x="118993" y="3137"/>
                  <a:pt x="116900" y="3137"/>
                  <a:pt x="115039" y="3258"/>
                </a:cubicBezTo>
                <a:cubicBezTo>
                  <a:pt x="113987" y="3258"/>
                  <a:pt x="113057" y="3369"/>
                  <a:pt x="112126" y="3369"/>
                </a:cubicBezTo>
                <a:cubicBezTo>
                  <a:pt x="107362" y="3369"/>
                  <a:pt x="102821" y="2904"/>
                  <a:pt x="100849" y="2095"/>
                </a:cubicBezTo>
                <a:cubicBezTo>
                  <a:pt x="99685" y="1741"/>
                  <a:pt x="98290" y="1276"/>
                  <a:pt x="96894" y="1164"/>
                </a:cubicBezTo>
                <a:cubicBezTo>
                  <a:pt x="94800" y="1043"/>
                  <a:pt x="93172" y="811"/>
                  <a:pt x="91888" y="578"/>
                </a:cubicBezTo>
                <a:cubicBezTo>
                  <a:pt x="90027" y="234"/>
                  <a:pt x="87589" y="1"/>
                  <a:pt x="84797" y="1"/>
                </a:cubicBezTo>
                <a:close/>
              </a:path>
            </a:pathLst>
          </a:custGeom>
          <a:solidFill>
            <a:srgbClr val="FFFFFF">
              <a:alpha val="625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8" name="Google Shape;278;p24"/>
          <p:cNvGrpSpPr/>
          <p:nvPr/>
        </p:nvGrpSpPr>
        <p:grpSpPr>
          <a:xfrm>
            <a:off x="-699812" y="4217051"/>
            <a:ext cx="1849654" cy="960280"/>
            <a:chOff x="6203370" y="3439656"/>
            <a:chExt cx="1276240" cy="662582"/>
          </a:xfrm>
        </p:grpSpPr>
        <p:sp>
          <p:nvSpPr>
            <p:cNvPr id="279" name="Google Shape;279;p24"/>
            <p:cNvSpPr/>
            <p:nvPr/>
          </p:nvSpPr>
          <p:spPr>
            <a:xfrm>
              <a:off x="6203370" y="3439656"/>
              <a:ext cx="724958" cy="662569"/>
            </a:xfrm>
            <a:custGeom>
              <a:rect b="b" l="l" r="r" t="t"/>
              <a:pathLst>
                <a:path extrusionOk="0" h="63571" w="69557">
                  <a:moveTo>
                    <a:pt x="65036" y="0"/>
                  </a:moveTo>
                  <a:cubicBezTo>
                    <a:pt x="64642" y="226"/>
                    <a:pt x="61871" y="2374"/>
                    <a:pt x="60913" y="3336"/>
                  </a:cubicBezTo>
                  <a:cubicBezTo>
                    <a:pt x="59950" y="4354"/>
                    <a:pt x="56845" y="5936"/>
                    <a:pt x="55995" y="6329"/>
                  </a:cubicBezTo>
                  <a:cubicBezTo>
                    <a:pt x="55150" y="6727"/>
                    <a:pt x="52776" y="10004"/>
                    <a:pt x="52379" y="10343"/>
                  </a:cubicBezTo>
                  <a:cubicBezTo>
                    <a:pt x="52040" y="10623"/>
                    <a:pt x="49725" y="12658"/>
                    <a:pt x="48197" y="13449"/>
                  </a:cubicBezTo>
                  <a:cubicBezTo>
                    <a:pt x="46615" y="14185"/>
                    <a:pt x="42547" y="15144"/>
                    <a:pt x="41303" y="15935"/>
                  </a:cubicBezTo>
                  <a:cubicBezTo>
                    <a:pt x="40060" y="16726"/>
                    <a:pt x="30852" y="21811"/>
                    <a:pt x="27575" y="23733"/>
                  </a:cubicBezTo>
                  <a:cubicBezTo>
                    <a:pt x="24298" y="25599"/>
                    <a:pt x="0" y="37692"/>
                    <a:pt x="0" y="37692"/>
                  </a:cubicBezTo>
                  <a:lnTo>
                    <a:pt x="0" y="63571"/>
                  </a:lnTo>
                  <a:lnTo>
                    <a:pt x="68598" y="63571"/>
                  </a:lnTo>
                  <a:cubicBezTo>
                    <a:pt x="69556" y="57523"/>
                    <a:pt x="68485" y="50742"/>
                    <a:pt x="67807" y="48993"/>
                  </a:cubicBezTo>
                  <a:cubicBezTo>
                    <a:pt x="67129" y="47239"/>
                    <a:pt x="60967" y="39893"/>
                    <a:pt x="60967" y="39893"/>
                  </a:cubicBezTo>
                  <a:cubicBezTo>
                    <a:pt x="60967" y="39893"/>
                    <a:pt x="61193" y="31869"/>
                    <a:pt x="61817" y="30572"/>
                  </a:cubicBezTo>
                  <a:cubicBezTo>
                    <a:pt x="62382" y="29329"/>
                    <a:pt x="65999" y="24808"/>
                    <a:pt x="66903" y="23733"/>
                  </a:cubicBezTo>
                  <a:cubicBezTo>
                    <a:pt x="67861" y="22602"/>
                    <a:pt x="67129" y="19384"/>
                    <a:pt x="67242" y="18367"/>
                  </a:cubicBezTo>
                  <a:cubicBezTo>
                    <a:pt x="67355" y="17291"/>
                    <a:pt x="68313" y="13788"/>
                    <a:pt x="68426" y="13110"/>
                  </a:cubicBezTo>
                  <a:cubicBezTo>
                    <a:pt x="68485" y="13055"/>
                    <a:pt x="68426" y="13055"/>
                    <a:pt x="68426" y="13055"/>
                  </a:cubicBezTo>
                  <a:cubicBezTo>
                    <a:pt x="67974" y="13055"/>
                    <a:pt x="65208" y="15483"/>
                    <a:pt x="65208" y="15483"/>
                  </a:cubicBezTo>
                  <a:cubicBezTo>
                    <a:pt x="65208" y="15483"/>
                    <a:pt x="64923" y="12038"/>
                    <a:pt x="65208" y="11414"/>
                  </a:cubicBezTo>
                  <a:cubicBezTo>
                    <a:pt x="65547" y="10795"/>
                    <a:pt x="66844" y="7179"/>
                    <a:pt x="66903" y="6894"/>
                  </a:cubicBezTo>
                  <a:cubicBezTo>
                    <a:pt x="66957" y="6555"/>
                    <a:pt x="66451" y="4295"/>
                    <a:pt x="65999" y="3052"/>
                  </a:cubicBezTo>
                  <a:cubicBezTo>
                    <a:pt x="65773" y="2319"/>
                    <a:pt x="65321" y="963"/>
                    <a:pt x="64982" y="59"/>
                  </a:cubicBezTo>
                  <a:lnTo>
                    <a:pt x="650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4"/>
            <p:cNvSpPr/>
            <p:nvPr/>
          </p:nvSpPr>
          <p:spPr>
            <a:xfrm>
              <a:off x="6881243" y="3439656"/>
              <a:ext cx="598366" cy="404007"/>
            </a:xfrm>
            <a:custGeom>
              <a:rect b="b" l="l" r="r" t="t"/>
              <a:pathLst>
                <a:path extrusionOk="0" h="38763" w="57411">
                  <a:moveTo>
                    <a:pt x="60" y="0"/>
                  </a:moveTo>
                  <a:lnTo>
                    <a:pt x="60" y="0"/>
                  </a:lnTo>
                  <a:lnTo>
                    <a:pt x="1" y="0"/>
                  </a:lnTo>
                  <a:lnTo>
                    <a:pt x="60" y="0"/>
                  </a:lnTo>
                  <a:lnTo>
                    <a:pt x="60" y="0"/>
                  </a:lnTo>
                  <a:cubicBezTo>
                    <a:pt x="566" y="0"/>
                    <a:pt x="5877" y="4015"/>
                    <a:pt x="7631" y="5258"/>
                  </a:cubicBezTo>
                  <a:cubicBezTo>
                    <a:pt x="9381" y="6501"/>
                    <a:pt x="12997" y="7292"/>
                    <a:pt x="14240" y="7572"/>
                  </a:cubicBezTo>
                  <a:cubicBezTo>
                    <a:pt x="15483" y="7911"/>
                    <a:pt x="19326" y="12038"/>
                    <a:pt x="20514" y="12829"/>
                  </a:cubicBezTo>
                  <a:cubicBezTo>
                    <a:pt x="21699" y="13620"/>
                    <a:pt x="25315" y="15257"/>
                    <a:pt x="25767" y="15483"/>
                  </a:cubicBezTo>
                  <a:cubicBezTo>
                    <a:pt x="26219" y="15709"/>
                    <a:pt x="29271" y="19384"/>
                    <a:pt x="30346" y="20116"/>
                  </a:cubicBezTo>
                  <a:cubicBezTo>
                    <a:pt x="31418" y="20794"/>
                    <a:pt x="38085" y="26897"/>
                    <a:pt x="43682" y="29329"/>
                  </a:cubicBezTo>
                  <a:cubicBezTo>
                    <a:pt x="49273" y="31815"/>
                    <a:pt x="54079" y="36448"/>
                    <a:pt x="57130" y="38763"/>
                  </a:cubicBezTo>
                  <a:lnTo>
                    <a:pt x="57410" y="38709"/>
                  </a:lnTo>
                  <a:lnTo>
                    <a:pt x="57130" y="38763"/>
                  </a:lnTo>
                  <a:cubicBezTo>
                    <a:pt x="54079" y="36448"/>
                    <a:pt x="49273" y="31815"/>
                    <a:pt x="43682" y="29329"/>
                  </a:cubicBezTo>
                  <a:cubicBezTo>
                    <a:pt x="38085" y="26897"/>
                    <a:pt x="31418" y="20794"/>
                    <a:pt x="30346" y="20116"/>
                  </a:cubicBezTo>
                  <a:cubicBezTo>
                    <a:pt x="29271" y="19384"/>
                    <a:pt x="26219" y="15709"/>
                    <a:pt x="25767" y="15483"/>
                  </a:cubicBezTo>
                  <a:cubicBezTo>
                    <a:pt x="25315" y="15257"/>
                    <a:pt x="21699" y="13620"/>
                    <a:pt x="20514" y="12829"/>
                  </a:cubicBezTo>
                  <a:cubicBezTo>
                    <a:pt x="19326" y="12038"/>
                    <a:pt x="15483" y="7911"/>
                    <a:pt x="14240" y="7572"/>
                  </a:cubicBezTo>
                  <a:cubicBezTo>
                    <a:pt x="12997" y="7292"/>
                    <a:pt x="9381" y="6501"/>
                    <a:pt x="7631" y="5258"/>
                  </a:cubicBezTo>
                  <a:cubicBezTo>
                    <a:pt x="5877" y="4015"/>
                    <a:pt x="566" y="0"/>
                    <a:pt x="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4"/>
            <p:cNvSpPr/>
            <p:nvPr/>
          </p:nvSpPr>
          <p:spPr>
            <a:xfrm>
              <a:off x="6838841" y="3439656"/>
              <a:ext cx="640765" cy="662569"/>
            </a:xfrm>
            <a:custGeom>
              <a:rect b="b" l="l" r="r" t="t"/>
              <a:pathLst>
                <a:path extrusionOk="0" h="63571" w="61479">
                  <a:moveTo>
                    <a:pt x="4069" y="0"/>
                  </a:moveTo>
                  <a:lnTo>
                    <a:pt x="4015" y="59"/>
                  </a:lnTo>
                  <a:cubicBezTo>
                    <a:pt x="4354" y="963"/>
                    <a:pt x="4806" y="2319"/>
                    <a:pt x="5032" y="3052"/>
                  </a:cubicBezTo>
                  <a:cubicBezTo>
                    <a:pt x="5484" y="4295"/>
                    <a:pt x="5990" y="6555"/>
                    <a:pt x="5936" y="6894"/>
                  </a:cubicBezTo>
                  <a:cubicBezTo>
                    <a:pt x="5877" y="7179"/>
                    <a:pt x="4580" y="10795"/>
                    <a:pt x="4241" y="11414"/>
                  </a:cubicBezTo>
                  <a:cubicBezTo>
                    <a:pt x="3956" y="12038"/>
                    <a:pt x="4241" y="15483"/>
                    <a:pt x="4241" y="15483"/>
                  </a:cubicBezTo>
                  <a:cubicBezTo>
                    <a:pt x="4241" y="15483"/>
                    <a:pt x="7007" y="13055"/>
                    <a:pt x="7459" y="13055"/>
                  </a:cubicBezTo>
                  <a:cubicBezTo>
                    <a:pt x="7459" y="13055"/>
                    <a:pt x="7518" y="13055"/>
                    <a:pt x="7459" y="13110"/>
                  </a:cubicBezTo>
                  <a:cubicBezTo>
                    <a:pt x="7346" y="13788"/>
                    <a:pt x="6388" y="17291"/>
                    <a:pt x="6275" y="18367"/>
                  </a:cubicBezTo>
                  <a:cubicBezTo>
                    <a:pt x="6162" y="19384"/>
                    <a:pt x="6894" y="22602"/>
                    <a:pt x="5936" y="23733"/>
                  </a:cubicBezTo>
                  <a:cubicBezTo>
                    <a:pt x="5032" y="24808"/>
                    <a:pt x="1415" y="29329"/>
                    <a:pt x="850" y="30572"/>
                  </a:cubicBezTo>
                  <a:cubicBezTo>
                    <a:pt x="226" y="31869"/>
                    <a:pt x="0" y="39893"/>
                    <a:pt x="0" y="39893"/>
                  </a:cubicBezTo>
                  <a:cubicBezTo>
                    <a:pt x="0" y="39893"/>
                    <a:pt x="6162" y="47239"/>
                    <a:pt x="6840" y="48993"/>
                  </a:cubicBezTo>
                  <a:cubicBezTo>
                    <a:pt x="7518" y="50742"/>
                    <a:pt x="8589" y="57523"/>
                    <a:pt x="7631" y="63571"/>
                  </a:cubicBezTo>
                  <a:lnTo>
                    <a:pt x="61198" y="63571"/>
                  </a:lnTo>
                  <a:lnTo>
                    <a:pt x="61478" y="38709"/>
                  </a:lnTo>
                  <a:lnTo>
                    <a:pt x="61198" y="38763"/>
                  </a:lnTo>
                  <a:cubicBezTo>
                    <a:pt x="58147" y="36448"/>
                    <a:pt x="53341" y="31815"/>
                    <a:pt x="47750" y="29329"/>
                  </a:cubicBezTo>
                  <a:cubicBezTo>
                    <a:pt x="42153" y="26897"/>
                    <a:pt x="35486" y="20794"/>
                    <a:pt x="34414" y="20116"/>
                  </a:cubicBezTo>
                  <a:cubicBezTo>
                    <a:pt x="33339" y="19384"/>
                    <a:pt x="30287" y="15709"/>
                    <a:pt x="29835" y="15483"/>
                  </a:cubicBezTo>
                  <a:cubicBezTo>
                    <a:pt x="29383" y="15257"/>
                    <a:pt x="25767" y="13620"/>
                    <a:pt x="24582" y="12829"/>
                  </a:cubicBezTo>
                  <a:cubicBezTo>
                    <a:pt x="23394" y="12038"/>
                    <a:pt x="19551" y="7911"/>
                    <a:pt x="18308" y="7572"/>
                  </a:cubicBezTo>
                  <a:cubicBezTo>
                    <a:pt x="17065" y="7292"/>
                    <a:pt x="13449" y="6501"/>
                    <a:pt x="11699" y="5258"/>
                  </a:cubicBezTo>
                  <a:cubicBezTo>
                    <a:pt x="9945" y="4015"/>
                    <a:pt x="4634" y="0"/>
                    <a:pt x="41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4"/>
            <p:cNvSpPr/>
            <p:nvPr/>
          </p:nvSpPr>
          <p:spPr>
            <a:xfrm>
              <a:off x="6903059" y="3576294"/>
              <a:ext cx="483500" cy="525940"/>
            </a:xfrm>
            <a:custGeom>
              <a:rect b="b" l="l" r="r" t="t"/>
              <a:pathLst>
                <a:path extrusionOk="0" h="50462" w="46390">
                  <a:moveTo>
                    <a:pt x="39894" y="37353"/>
                  </a:moveTo>
                  <a:cubicBezTo>
                    <a:pt x="36331" y="32493"/>
                    <a:pt x="28253" y="17011"/>
                    <a:pt x="24013" y="12603"/>
                  </a:cubicBezTo>
                  <a:cubicBezTo>
                    <a:pt x="19778" y="8250"/>
                    <a:pt x="18589" y="6668"/>
                    <a:pt x="16952" y="5032"/>
                  </a:cubicBezTo>
                  <a:cubicBezTo>
                    <a:pt x="15370" y="3391"/>
                    <a:pt x="12658" y="1529"/>
                    <a:pt x="12147" y="1696"/>
                  </a:cubicBezTo>
                  <a:cubicBezTo>
                    <a:pt x="11641" y="1868"/>
                    <a:pt x="9774" y="4973"/>
                    <a:pt x="8983" y="5258"/>
                  </a:cubicBezTo>
                  <a:cubicBezTo>
                    <a:pt x="8251" y="4919"/>
                    <a:pt x="1298" y="1"/>
                    <a:pt x="1298" y="1"/>
                  </a:cubicBezTo>
                  <a:cubicBezTo>
                    <a:pt x="1185" y="679"/>
                    <a:pt x="227" y="4182"/>
                    <a:pt x="114" y="5258"/>
                  </a:cubicBezTo>
                  <a:cubicBezTo>
                    <a:pt x="1" y="6162"/>
                    <a:pt x="566" y="8702"/>
                    <a:pt x="55" y="10059"/>
                  </a:cubicBezTo>
                  <a:cubicBezTo>
                    <a:pt x="1583" y="11134"/>
                    <a:pt x="4069" y="13110"/>
                    <a:pt x="5312" y="15203"/>
                  </a:cubicBezTo>
                  <a:cubicBezTo>
                    <a:pt x="7120" y="18195"/>
                    <a:pt x="16555" y="27801"/>
                    <a:pt x="19041" y="32380"/>
                  </a:cubicBezTo>
                  <a:cubicBezTo>
                    <a:pt x="20284" y="34640"/>
                    <a:pt x="23674" y="42831"/>
                    <a:pt x="26726" y="50462"/>
                  </a:cubicBezTo>
                  <a:lnTo>
                    <a:pt x="46389" y="50462"/>
                  </a:lnTo>
                  <a:cubicBezTo>
                    <a:pt x="44075" y="45092"/>
                    <a:pt x="41530" y="39554"/>
                    <a:pt x="39894" y="373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4"/>
            <p:cNvSpPr/>
            <p:nvPr/>
          </p:nvSpPr>
          <p:spPr>
            <a:xfrm>
              <a:off x="6430710" y="3637551"/>
              <a:ext cx="408114" cy="464687"/>
            </a:xfrm>
            <a:custGeom>
              <a:rect b="b" l="l" r="r" t="t"/>
              <a:pathLst>
                <a:path extrusionOk="0" h="44585" w="39157">
                  <a:moveTo>
                    <a:pt x="14353" y="44585"/>
                  </a:moveTo>
                  <a:cubicBezTo>
                    <a:pt x="16441" y="41701"/>
                    <a:pt x="18534" y="38424"/>
                    <a:pt x="19664" y="35372"/>
                  </a:cubicBezTo>
                  <a:cubicBezTo>
                    <a:pt x="22603" y="27407"/>
                    <a:pt x="29098" y="14126"/>
                    <a:pt x="31643" y="11360"/>
                  </a:cubicBezTo>
                  <a:cubicBezTo>
                    <a:pt x="34184" y="8648"/>
                    <a:pt x="39156" y="0"/>
                    <a:pt x="39156" y="0"/>
                  </a:cubicBezTo>
                  <a:cubicBezTo>
                    <a:pt x="39156" y="0"/>
                    <a:pt x="31417" y="6781"/>
                    <a:pt x="29496" y="8476"/>
                  </a:cubicBezTo>
                  <a:cubicBezTo>
                    <a:pt x="27575" y="10230"/>
                    <a:pt x="22490" y="18254"/>
                    <a:pt x="19325" y="21305"/>
                  </a:cubicBezTo>
                  <a:cubicBezTo>
                    <a:pt x="16102" y="24297"/>
                    <a:pt x="4860" y="36561"/>
                    <a:pt x="4860" y="36674"/>
                  </a:cubicBezTo>
                  <a:cubicBezTo>
                    <a:pt x="4860" y="36728"/>
                    <a:pt x="2654" y="40290"/>
                    <a:pt x="0" y="445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4"/>
            <p:cNvSpPr/>
            <p:nvPr/>
          </p:nvSpPr>
          <p:spPr>
            <a:xfrm>
              <a:off x="6553214" y="3579827"/>
              <a:ext cx="151950" cy="220269"/>
            </a:xfrm>
            <a:custGeom>
              <a:rect b="b" l="l" r="r" t="t"/>
              <a:pathLst>
                <a:path extrusionOk="0" h="21134" w="14579">
                  <a:moveTo>
                    <a:pt x="8305" y="12264"/>
                  </a:moveTo>
                  <a:cubicBezTo>
                    <a:pt x="10284" y="8589"/>
                    <a:pt x="11415" y="6840"/>
                    <a:pt x="12432" y="4919"/>
                  </a:cubicBezTo>
                  <a:cubicBezTo>
                    <a:pt x="12938" y="3843"/>
                    <a:pt x="13901" y="1755"/>
                    <a:pt x="14579" y="1"/>
                  </a:cubicBezTo>
                  <a:cubicBezTo>
                    <a:pt x="13051" y="737"/>
                    <a:pt x="8983" y="1755"/>
                    <a:pt x="7739" y="2487"/>
                  </a:cubicBezTo>
                  <a:cubicBezTo>
                    <a:pt x="7626" y="2600"/>
                    <a:pt x="7400" y="2713"/>
                    <a:pt x="7174" y="2826"/>
                  </a:cubicBezTo>
                  <a:cubicBezTo>
                    <a:pt x="7174" y="3617"/>
                    <a:pt x="7120" y="4295"/>
                    <a:pt x="7120" y="4919"/>
                  </a:cubicBezTo>
                  <a:cubicBezTo>
                    <a:pt x="7061" y="6953"/>
                    <a:pt x="6103" y="9100"/>
                    <a:pt x="4801" y="11812"/>
                  </a:cubicBezTo>
                  <a:cubicBezTo>
                    <a:pt x="3445" y="14525"/>
                    <a:pt x="1" y="21134"/>
                    <a:pt x="1" y="21134"/>
                  </a:cubicBezTo>
                  <a:cubicBezTo>
                    <a:pt x="1" y="21134"/>
                    <a:pt x="6329" y="15994"/>
                    <a:pt x="8305" y="1226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85" name="Google Shape;285;p24"/>
          <p:cNvPicPr preferRelativeResize="0"/>
          <p:nvPr/>
        </p:nvPicPr>
        <p:blipFill rotWithShape="1">
          <a:blip r:embed="rId9">
            <a:alphaModFix/>
          </a:blip>
          <a:srcRect b="18477" l="50022" r="5342" t="27098"/>
          <a:stretch/>
        </p:blipFill>
        <p:spPr>
          <a:xfrm>
            <a:off x="88548" y="4110525"/>
            <a:ext cx="2064650" cy="141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5"/>
          <p:cNvSpPr/>
          <p:nvPr/>
        </p:nvSpPr>
        <p:spPr>
          <a:xfrm>
            <a:off x="201700" y="4588475"/>
            <a:ext cx="8713296" cy="572697"/>
          </a:xfrm>
          <a:custGeom>
            <a:rect b="b" l="l" r="r" t="t"/>
            <a:pathLst>
              <a:path extrusionOk="0" h="31914" w="285635">
                <a:moveTo>
                  <a:pt x="31914" y="0"/>
                </a:moveTo>
                <a:cubicBezTo>
                  <a:pt x="30464" y="0"/>
                  <a:pt x="28685" y="116"/>
                  <a:pt x="27467" y="667"/>
                </a:cubicBezTo>
                <a:cubicBezTo>
                  <a:pt x="27244" y="783"/>
                  <a:pt x="27129" y="783"/>
                  <a:pt x="26906" y="889"/>
                </a:cubicBezTo>
                <a:cubicBezTo>
                  <a:pt x="24683" y="1557"/>
                  <a:pt x="7560" y="6226"/>
                  <a:pt x="0" y="6786"/>
                </a:cubicBezTo>
                <a:lnTo>
                  <a:pt x="445" y="31913"/>
                </a:lnTo>
                <a:lnTo>
                  <a:pt x="285634" y="31913"/>
                </a:lnTo>
                <a:lnTo>
                  <a:pt x="285296" y="11563"/>
                </a:lnTo>
                <a:cubicBezTo>
                  <a:pt x="278403" y="13457"/>
                  <a:pt x="271287" y="15014"/>
                  <a:pt x="264732" y="17344"/>
                </a:cubicBezTo>
                <a:cubicBezTo>
                  <a:pt x="260614" y="18794"/>
                  <a:pt x="255944" y="20795"/>
                  <a:pt x="251274" y="21685"/>
                </a:cubicBezTo>
                <a:lnTo>
                  <a:pt x="250945" y="21685"/>
                </a:lnTo>
                <a:cubicBezTo>
                  <a:pt x="249389" y="21462"/>
                  <a:pt x="244941" y="21240"/>
                  <a:pt x="244497" y="20902"/>
                </a:cubicBezTo>
                <a:cubicBezTo>
                  <a:pt x="241935" y="18794"/>
                  <a:pt x="237488" y="16793"/>
                  <a:pt x="236376" y="16348"/>
                </a:cubicBezTo>
                <a:cubicBezTo>
                  <a:pt x="235602" y="16010"/>
                  <a:pt x="231377" y="14347"/>
                  <a:pt x="231039" y="14124"/>
                </a:cubicBezTo>
                <a:cubicBezTo>
                  <a:pt x="230710" y="13902"/>
                  <a:pt x="229598" y="13342"/>
                  <a:pt x="229153" y="13342"/>
                </a:cubicBezTo>
                <a:cubicBezTo>
                  <a:pt x="227819" y="13235"/>
                  <a:pt x="224261" y="12123"/>
                  <a:pt x="224039" y="12007"/>
                </a:cubicBezTo>
                <a:cubicBezTo>
                  <a:pt x="223816" y="11901"/>
                  <a:pt x="221477" y="11456"/>
                  <a:pt x="221148" y="11456"/>
                </a:cubicBezTo>
                <a:cubicBezTo>
                  <a:pt x="219863" y="11354"/>
                  <a:pt x="217011" y="10992"/>
                  <a:pt x="216145" y="10992"/>
                </a:cubicBezTo>
                <a:cubicBezTo>
                  <a:pt x="216035" y="10992"/>
                  <a:pt x="215956" y="10998"/>
                  <a:pt x="215918" y="11011"/>
                </a:cubicBezTo>
                <a:cubicBezTo>
                  <a:pt x="215473" y="11011"/>
                  <a:pt x="215367" y="10896"/>
                  <a:pt x="214922" y="10896"/>
                </a:cubicBezTo>
                <a:cubicBezTo>
                  <a:pt x="214032" y="11011"/>
                  <a:pt x="211586" y="11785"/>
                  <a:pt x="210804" y="12007"/>
                </a:cubicBezTo>
                <a:cubicBezTo>
                  <a:pt x="210359" y="12123"/>
                  <a:pt x="210136" y="12452"/>
                  <a:pt x="209585" y="12452"/>
                </a:cubicBezTo>
                <a:cubicBezTo>
                  <a:pt x="209511" y="12477"/>
                  <a:pt x="209443" y="12487"/>
                  <a:pt x="209378" y="12487"/>
                </a:cubicBezTo>
                <a:cubicBezTo>
                  <a:pt x="209206" y="12487"/>
                  <a:pt x="209056" y="12422"/>
                  <a:pt x="208886" y="12422"/>
                </a:cubicBezTo>
                <a:cubicBezTo>
                  <a:pt x="208826" y="12422"/>
                  <a:pt x="208763" y="12430"/>
                  <a:pt x="208696" y="12452"/>
                </a:cubicBezTo>
                <a:cubicBezTo>
                  <a:pt x="207468" y="12675"/>
                  <a:pt x="194464" y="16010"/>
                  <a:pt x="194019" y="16010"/>
                </a:cubicBezTo>
                <a:cubicBezTo>
                  <a:pt x="193681" y="16126"/>
                  <a:pt x="185792" y="17237"/>
                  <a:pt x="185009" y="17789"/>
                </a:cubicBezTo>
                <a:cubicBezTo>
                  <a:pt x="184787" y="17904"/>
                  <a:pt x="183790" y="18572"/>
                  <a:pt x="183568" y="18794"/>
                </a:cubicBezTo>
                <a:cubicBezTo>
                  <a:pt x="183123" y="19123"/>
                  <a:pt x="182456" y="19345"/>
                  <a:pt x="181896" y="19683"/>
                </a:cubicBezTo>
                <a:cubicBezTo>
                  <a:pt x="180900" y="20350"/>
                  <a:pt x="179788" y="21018"/>
                  <a:pt x="178676" y="21791"/>
                </a:cubicBezTo>
                <a:cubicBezTo>
                  <a:pt x="178141" y="22193"/>
                  <a:pt x="177322" y="22395"/>
                  <a:pt x="176512" y="22395"/>
                </a:cubicBezTo>
                <a:cubicBezTo>
                  <a:pt x="175977" y="22395"/>
                  <a:pt x="175445" y="22306"/>
                  <a:pt x="175003" y="22129"/>
                </a:cubicBezTo>
                <a:cubicBezTo>
                  <a:pt x="172895" y="21347"/>
                  <a:pt x="170110" y="20012"/>
                  <a:pt x="168892" y="19461"/>
                </a:cubicBezTo>
                <a:cubicBezTo>
                  <a:pt x="168447" y="19239"/>
                  <a:pt x="168109" y="19016"/>
                  <a:pt x="167664" y="18794"/>
                </a:cubicBezTo>
                <a:cubicBezTo>
                  <a:pt x="166169" y="17996"/>
                  <a:pt x="164864" y="17756"/>
                  <a:pt x="163652" y="17756"/>
                </a:cubicBezTo>
                <a:cubicBezTo>
                  <a:pt x="161808" y="17756"/>
                  <a:pt x="160176" y="18312"/>
                  <a:pt x="158408" y="18312"/>
                </a:cubicBezTo>
                <a:cubicBezTo>
                  <a:pt x="157281" y="18312"/>
                  <a:pt x="156097" y="18086"/>
                  <a:pt x="154767" y="17344"/>
                </a:cubicBezTo>
                <a:cubicBezTo>
                  <a:pt x="153993" y="16793"/>
                  <a:pt x="148212" y="14453"/>
                  <a:pt x="145428" y="14231"/>
                </a:cubicBezTo>
                <a:cubicBezTo>
                  <a:pt x="144958" y="14198"/>
                  <a:pt x="144511" y="14183"/>
                  <a:pt x="144083" y="14183"/>
                </a:cubicBezTo>
                <a:cubicBezTo>
                  <a:pt x="140249" y="14183"/>
                  <a:pt x="137899" y="15399"/>
                  <a:pt x="134203" y="15903"/>
                </a:cubicBezTo>
                <a:cubicBezTo>
                  <a:pt x="132503" y="16137"/>
                  <a:pt x="129942" y="16278"/>
                  <a:pt x="127427" y="16278"/>
                </a:cubicBezTo>
                <a:cubicBezTo>
                  <a:pt x="125165" y="16278"/>
                  <a:pt x="122941" y="16164"/>
                  <a:pt x="121412" y="15903"/>
                </a:cubicBezTo>
                <a:cubicBezTo>
                  <a:pt x="116965" y="15236"/>
                  <a:pt x="116520" y="12345"/>
                  <a:pt x="113967" y="10451"/>
                </a:cubicBezTo>
                <a:cubicBezTo>
                  <a:pt x="113078" y="9677"/>
                  <a:pt x="111744" y="9010"/>
                  <a:pt x="110294" y="8450"/>
                </a:cubicBezTo>
                <a:cubicBezTo>
                  <a:pt x="109965" y="8343"/>
                  <a:pt x="109404" y="8227"/>
                  <a:pt x="108960" y="8227"/>
                </a:cubicBezTo>
                <a:cubicBezTo>
                  <a:pt x="106736" y="8121"/>
                  <a:pt x="106291" y="8227"/>
                  <a:pt x="105179" y="7009"/>
                </a:cubicBezTo>
                <a:cubicBezTo>
                  <a:pt x="104281" y="6206"/>
                  <a:pt x="100479" y="4499"/>
                  <a:pt x="97948" y="4499"/>
                </a:cubicBezTo>
                <a:cubicBezTo>
                  <a:pt x="97673" y="4499"/>
                  <a:pt x="97414" y="4519"/>
                  <a:pt x="97174" y="4563"/>
                </a:cubicBezTo>
                <a:cubicBezTo>
                  <a:pt x="96507" y="4563"/>
                  <a:pt x="91953" y="7009"/>
                  <a:pt x="90503" y="7116"/>
                </a:cubicBezTo>
                <a:cubicBezTo>
                  <a:pt x="90174" y="7116"/>
                  <a:pt x="89729" y="7116"/>
                  <a:pt x="89507" y="7231"/>
                </a:cubicBezTo>
                <a:cubicBezTo>
                  <a:pt x="88395" y="7560"/>
                  <a:pt x="87506" y="8121"/>
                  <a:pt x="86945" y="8672"/>
                </a:cubicBezTo>
                <a:cubicBezTo>
                  <a:pt x="86394" y="9232"/>
                  <a:pt x="79607" y="11340"/>
                  <a:pt x="78718" y="11456"/>
                </a:cubicBezTo>
                <a:cubicBezTo>
                  <a:pt x="76680" y="11802"/>
                  <a:pt x="74725" y="11945"/>
                  <a:pt x="72885" y="11945"/>
                </a:cubicBezTo>
                <a:cubicBezTo>
                  <a:pt x="64088" y="11945"/>
                  <a:pt x="57931" y="8672"/>
                  <a:pt x="57931" y="8672"/>
                </a:cubicBezTo>
                <a:cubicBezTo>
                  <a:pt x="56999" y="8367"/>
                  <a:pt x="57031" y="7771"/>
                  <a:pt x="56062" y="7771"/>
                </a:cubicBezTo>
                <a:cubicBezTo>
                  <a:pt x="55986" y="7771"/>
                  <a:pt x="55903" y="7775"/>
                  <a:pt x="55814" y="7783"/>
                </a:cubicBezTo>
                <a:cubicBezTo>
                  <a:pt x="55369" y="7783"/>
                  <a:pt x="48369" y="5452"/>
                  <a:pt x="47586" y="5230"/>
                </a:cubicBezTo>
                <a:cubicBezTo>
                  <a:pt x="47035" y="5114"/>
                  <a:pt x="46813" y="5230"/>
                  <a:pt x="46475" y="5008"/>
                </a:cubicBezTo>
                <a:cubicBezTo>
                  <a:pt x="45808" y="4670"/>
                  <a:pt x="43699" y="2562"/>
                  <a:pt x="43139" y="2339"/>
                </a:cubicBezTo>
                <a:cubicBezTo>
                  <a:pt x="42143" y="2001"/>
                  <a:pt x="37135" y="1112"/>
                  <a:pt x="36468" y="889"/>
                </a:cubicBezTo>
                <a:cubicBezTo>
                  <a:pt x="34912" y="445"/>
                  <a:pt x="33693" y="0"/>
                  <a:pt x="319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5"/>
          <p:cNvSpPr/>
          <p:nvPr/>
        </p:nvSpPr>
        <p:spPr>
          <a:xfrm>
            <a:off x="3006300" y="4588500"/>
            <a:ext cx="1492892" cy="572654"/>
          </a:xfrm>
          <a:custGeom>
            <a:rect b="b" l="l" r="r" t="t"/>
            <a:pathLst>
              <a:path extrusionOk="0" h="99376" w="285721">
                <a:moveTo>
                  <a:pt x="53709" y="1"/>
                </a:moveTo>
                <a:cubicBezTo>
                  <a:pt x="48156" y="1"/>
                  <a:pt x="43020" y="783"/>
                  <a:pt x="39478" y="2730"/>
                </a:cubicBezTo>
                <a:cubicBezTo>
                  <a:pt x="31376" y="7149"/>
                  <a:pt x="29850" y="22284"/>
                  <a:pt x="9890" y="22284"/>
                </a:cubicBezTo>
                <a:cubicBezTo>
                  <a:pt x="9729" y="22284"/>
                  <a:pt x="9567" y="22283"/>
                  <a:pt x="9404" y="22281"/>
                </a:cubicBezTo>
                <a:cubicBezTo>
                  <a:pt x="9404" y="22281"/>
                  <a:pt x="8323" y="19039"/>
                  <a:pt x="5242" y="19039"/>
                </a:cubicBezTo>
                <a:cubicBezTo>
                  <a:pt x="3899" y="19039"/>
                  <a:pt x="2178" y="19654"/>
                  <a:pt x="0" y="21420"/>
                </a:cubicBezTo>
                <a:lnTo>
                  <a:pt x="129" y="99128"/>
                </a:lnTo>
                <a:cubicBezTo>
                  <a:pt x="129" y="99128"/>
                  <a:pt x="167049" y="99375"/>
                  <a:pt x="285720" y="99375"/>
                </a:cubicBezTo>
                <a:cubicBezTo>
                  <a:pt x="285720" y="99375"/>
                  <a:pt x="280276" y="91951"/>
                  <a:pt x="270129" y="84279"/>
                </a:cubicBezTo>
                <a:cubicBezTo>
                  <a:pt x="269139" y="83537"/>
                  <a:pt x="263200" y="82913"/>
                  <a:pt x="262210" y="82171"/>
                </a:cubicBezTo>
                <a:cubicBezTo>
                  <a:pt x="258121" y="79577"/>
                  <a:pt x="255647" y="74994"/>
                  <a:pt x="251568" y="72767"/>
                </a:cubicBezTo>
                <a:cubicBezTo>
                  <a:pt x="247480" y="70539"/>
                  <a:pt x="240798" y="70915"/>
                  <a:pt x="239442" y="69926"/>
                </a:cubicBezTo>
                <a:cubicBezTo>
                  <a:pt x="238818" y="69431"/>
                  <a:pt x="229414" y="58542"/>
                  <a:pt x="226691" y="56314"/>
                </a:cubicBezTo>
                <a:cubicBezTo>
                  <a:pt x="226691" y="56314"/>
                  <a:pt x="218979" y="53121"/>
                  <a:pt x="218460" y="53121"/>
                </a:cubicBezTo>
                <a:cubicBezTo>
                  <a:pt x="218417" y="53121"/>
                  <a:pt x="218423" y="53143"/>
                  <a:pt x="218489" y="53191"/>
                </a:cubicBezTo>
                <a:lnTo>
                  <a:pt x="218489" y="53191"/>
                </a:lnTo>
                <a:cubicBezTo>
                  <a:pt x="217931" y="52801"/>
                  <a:pt x="210985" y="47969"/>
                  <a:pt x="208259" y="46781"/>
                </a:cubicBezTo>
                <a:cubicBezTo>
                  <a:pt x="204055" y="45067"/>
                  <a:pt x="200589" y="44257"/>
                  <a:pt x="196613" y="44257"/>
                </a:cubicBezTo>
                <a:cubicBezTo>
                  <a:pt x="192276" y="44257"/>
                  <a:pt x="187334" y="45221"/>
                  <a:pt x="180165" y="47029"/>
                </a:cubicBezTo>
                <a:cubicBezTo>
                  <a:pt x="179918" y="47123"/>
                  <a:pt x="179651" y="47168"/>
                  <a:pt x="179368" y="47168"/>
                </a:cubicBezTo>
                <a:cubicBezTo>
                  <a:pt x="176678" y="47168"/>
                  <a:pt x="172456" y="43128"/>
                  <a:pt x="168534" y="38991"/>
                </a:cubicBezTo>
                <a:cubicBezTo>
                  <a:pt x="167049" y="37506"/>
                  <a:pt x="162099" y="38001"/>
                  <a:pt x="161238" y="37258"/>
                </a:cubicBezTo>
                <a:cubicBezTo>
                  <a:pt x="154556" y="32180"/>
                  <a:pt x="140450" y="24756"/>
                  <a:pt x="137104" y="24390"/>
                </a:cubicBezTo>
                <a:cubicBezTo>
                  <a:pt x="136612" y="24304"/>
                  <a:pt x="136113" y="24263"/>
                  <a:pt x="135609" y="24263"/>
                </a:cubicBezTo>
                <a:cubicBezTo>
                  <a:pt x="133199" y="24263"/>
                  <a:pt x="130673" y="25205"/>
                  <a:pt x="128323" y="26736"/>
                </a:cubicBezTo>
                <a:cubicBezTo>
                  <a:pt x="125588" y="27935"/>
                  <a:pt x="122848" y="28451"/>
                  <a:pt x="120162" y="28451"/>
                </a:cubicBezTo>
                <a:cubicBezTo>
                  <a:pt x="108995" y="28451"/>
                  <a:pt x="98759" y="19533"/>
                  <a:pt x="93676" y="13748"/>
                </a:cubicBezTo>
                <a:cubicBezTo>
                  <a:pt x="87737" y="11145"/>
                  <a:pt x="87855" y="12016"/>
                  <a:pt x="83777" y="7185"/>
                </a:cubicBezTo>
                <a:cubicBezTo>
                  <a:pt x="79876" y="3711"/>
                  <a:pt x="65803" y="1"/>
                  <a:pt x="5370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5"/>
          <p:cNvSpPr/>
          <p:nvPr/>
        </p:nvSpPr>
        <p:spPr>
          <a:xfrm flipH="1">
            <a:off x="7399375" y="4562525"/>
            <a:ext cx="1795756" cy="624578"/>
          </a:xfrm>
          <a:custGeom>
            <a:rect b="b" l="l" r="r" t="t"/>
            <a:pathLst>
              <a:path extrusionOk="0" h="99376" w="285721">
                <a:moveTo>
                  <a:pt x="53709" y="1"/>
                </a:moveTo>
                <a:cubicBezTo>
                  <a:pt x="48156" y="1"/>
                  <a:pt x="43020" y="783"/>
                  <a:pt x="39478" y="2730"/>
                </a:cubicBezTo>
                <a:cubicBezTo>
                  <a:pt x="31376" y="7149"/>
                  <a:pt x="29850" y="22284"/>
                  <a:pt x="9890" y="22284"/>
                </a:cubicBezTo>
                <a:cubicBezTo>
                  <a:pt x="9729" y="22284"/>
                  <a:pt x="9567" y="22283"/>
                  <a:pt x="9404" y="22281"/>
                </a:cubicBezTo>
                <a:cubicBezTo>
                  <a:pt x="9404" y="22281"/>
                  <a:pt x="8323" y="19039"/>
                  <a:pt x="5242" y="19039"/>
                </a:cubicBezTo>
                <a:cubicBezTo>
                  <a:pt x="3899" y="19039"/>
                  <a:pt x="2178" y="19654"/>
                  <a:pt x="0" y="21420"/>
                </a:cubicBezTo>
                <a:lnTo>
                  <a:pt x="129" y="99128"/>
                </a:lnTo>
                <a:cubicBezTo>
                  <a:pt x="129" y="99128"/>
                  <a:pt x="167049" y="99375"/>
                  <a:pt x="285720" y="99375"/>
                </a:cubicBezTo>
                <a:cubicBezTo>
                  <a:pt x="285720" y="99375"/>
                  <a:pt x="280276" y="91951"/>
                  <a:pt x="270129" y="84279"/>
                </a:cubicBezTo>
                <a:cubicBezTo>
                  <a:pt x="269139" y="83537"/>
                  <a:pt x="263200" y="82913"/>
                  <a:pt x="262210" y="82171"/>
                </a:cubicBezTo>
                <a:cubicBezTo>
                  <a:pt x="258121" y="79577"/>
                  <a:pt x="255647" y="74994"/>
                  <a:pt x="251568" y="72767"/>
                </a:cubicBezTo>
                <a:cubicBezTo>
                  <a:pt x="247480" y="70539"/>
                  <a:pt x="240798" y="70915"/>
                  <a:pt x="239442" y="69926"/>
                </a:cubicBezTo>
                <a:cubicBezTo>
                  <a:pt x="238818" y="69431"/>
                  <a:pt x="229414" y="58542"/>
                  <a:pt x="226691" y="56314"/>
                </a:cubicBezTo>
                <a:cubicBezTo>
                  <a:pt x="226691" y="56314"/>
                  <a:pt x="218979" y="53121"/>
                  <a:pt x="218460" y="53121"/>
                </a:cubicBezTo>
                <a:cubicBezTo>
                  <a:pt x="218417" y="53121"/>
                  <a:pt x="218423" y="53143"/>
                  <a:pt x="218489" y="53191"/>
                </a:cubicBezTo>
                <a:lnTo>
                  <a:pt x="218489" y="53191"/>
                </a:lnTo>
                <a:cubicBezTo>
                  <a:pt x="217931" y="52801"/>
                  <a:pt x="210985" y="47969"/>
                  <a:pt x="208259" y="46781"/>
                </a:cubicBezTo>
                <a:cubicBezTo>
                  <a:pt x="204055" y="45067"/>
                  <a:pt x="200589" y="44257"/>
                  <a:pt x="196613" y="44257"/>
                </a:cubicBezTo>
                <a:cubicBezTo>
                  <a:pt x="192276" y="44257"/>
                  <a:pt x="187334" y="45221"/>
                  <a:pt x="180165" y="47029"/>
                </a:cubicBezTo>
                <a:cubicBezTo>
                  <a:pt x="179918" y="47123"/>
                  <a:pt x="179651" y="47168"/>
                  <a:pt x="179368" y="47168"/>
                </a:cubicBezTo>
                <a:cubicBezTo>
                  <a:pt x="176678" y="47168"/>
                  <a:pt x="172456" y="43128"/>
                  <a:pt x="168534" y="38991"/>
                </a:cubicBezTo>
                <a:cubicBezTo>
                  <a:pt x="167049" y="37506"/>
                  <a:pt x="162099" y="38001"/>
                  <a:pt x="161238" y="37258"/>
                </a:cubicBezTo>
                <a:cubicBezTo>
                  <a:pt x="154556" y="32180"/>
                  <a:pt x="140450" y="24756"/>
                  <a:pt x="137104" y="24390"/>
                </a:cubicBezTo>
                <a:cubicBezTo>
                  <a:pt x="136612" y="24304"/>
                  <a:pt x="136113" y="24263"/>
                  <a:pt x="135609" y="24263"/>
                </a:cubicBezTo>
                <a:cubicBezTo>
                  <a:pt x="133199" y="24263"/>
                  <a:pt x="130673" y="25205"/>
                  <a:pt x="128323" y="26736"/>
                </a:cubicBezTo>
                <a:cubicBezTo>
                  <a:pt x="125588" y="27935"/>
                  <a:pt x="122848" y="28451"/>
                  <a:pt x="120162" y="28451"/>
                </a:cubicBezTo>
                <a:cubicBezTo>
                  <a:pt x="108995" y="28451"/>
                  <a:pt x="98759" y="19533"/>
                  <a:pt x="93676" y="13748"/>
                </a:cubicBezTo>
                <a:cubicBezTo>
                  <a:pt x="87737" y="11145"/>
                  <a:pt x="87855" y="12016"/>
                  <a:pt x="83777" y="7185"/>
                </a:cubicBezTo>
                <a:cubicBezTo>
                  <a:pt x="79876" y="3711"/>
                  <a:pt x="65803" y="1"/>
                  <a:pt x="5370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0" name="Google Shape;290;p25"/>
          <p:cNvPicPr preferRelativeResize="0"/>
          <p:nvPr/>
        </p:nvPicPr>
        <p:blipFill rotWithShape="1">
          <a:blip r:embed="rId2">
            <a:alphaModFix/>
          </a:blip>
          <a:srcRect b="25676" l="1335" r="1169" t="25378"/>
          <a:stretch/>
        </p:blipFill>
        <p:spPr>
          <a:xfrm rot="-140009">
            <a:off x="-451586" y="4358366"/>
            <a:ext cx="4047174" cy="11429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6"/>
          <p:cNvSpPr/>
          <p:nvPr/>
        </p:nvSpPr>
        <p:spPr>
          <a:xfrm>
            <a:off x="0" y="4407248"/>
            <a:ext cx="9143903" cy="736238"/>
          </a:xfrm>
          <a:custGeom>
            <a:rect b="b" l="l" r="r" t="t"/>
            <a:pathLst>
              <a:path extrusionOk="0" h="29753" w="224129">
                <a:moveTo>
                  <a:pt x="16274" y="1"/>
                </a:moveTo>
                <a:lnTo>
                  <a:pt x="5540" y="3795"/>
                </a:lnTo>
                <a:lnTo>
                  <a:pt x="1" y="7934"/>
                </a:lnTo>
                <a:lnTo>
                  <a:pt x="1" y="29752"/>
                </a:lnTo>
                <a:lnTo>
                  <a:pt x="224129" y="29752"/>
                </a:lnTo>
                <a:lnTo>
                  <a:pt x="224129" y="23396"/>
                </a:lnTo>
                <a:lnTo>
                  <a:pt x="223952" y="23335"/>
                </a:lnTo>
                <a:lnTo>
                  <a:pt x="220629" y="19135"/>
                </a:lnTo>
                <a:lnTo>
                  <a:pt x="214912" y="19135"/>
                </a:lnTo>
                <a:lnTo>
                  <a:pt x="207384" y="19429"/>
                </a:lnTo>
                <a:lnTo>
                  <a:pt x="202834" y="15229"/>
                </a:lnTo>
                <a:lnTo>
                  <a:pt x="196184" y="14585"/>
                </a:lnTo>
                <a:lnTo>
                  <a:pt x="187727" y="9162"/>
                </a:lnTo>
                <a:lnTo>
                  <a:pt x="182300" y="9162"/>
                </a:lnTo>
                <a:lnTo>
                  <a:pt x="176293" y="11262"/>
                </a:lnTo>
                <a:lnTo>
                  <a:pt x="170226" y="12485"/>
                </a:lnTo>
                <a:lnTo>
                  <a:pt x="164799" y="10385"/>
                </a:lnTo>
                <a:lnTo>
                  <a:pt x="158148" y="9162"/>
                </a:lnTo>
                <a:lnTo>
                  <a:pt x="153309" y="9745"/>
                </a:lnTo>
                <a:lnTo>
                  <a:pt x="145142" y="9745"/>
                </a:lnTo>
                <a:lnTo>
                  <a:pt x="140941" y="12195"/>
                </a:lnTo>
                <a:lnTo>
                  <a:pt x="138197" y="12195"/>
                </a:lnTo>
                <a:lnTo>
                  <a:pt x="133064" y="15345"/>
                </a:lnTo>
                <a:lnTo>
                  <a:pt x="132308" y="15401"/>
                </a:lnTo>
                <a:lnTo>
                  <a:pt x="127757" y="11145"/>
                </a:lnTo>
                <a:lnTo>
                  <a:pt x="121107" y="10562"/>
                </a:lnTo>
                <a:lnTo>
                  <a:pt x="112357" y="11145"/>
                </a:lnTo>
                <a:lnTo>
                  <a:pt x="105529" y="7528"/>
                </a:lnTo>
                <a:lnTo>
                  <a:pt x="97595" y="6012"/>
                </a:lnTo>
                <a:lnTo>
                  <a:pt x="95145" y="8462"/>
                </a:lnTo>
                <a:lnTo>
                  <a:pt x="88789" y="8462"/>
                </a:lnTo>
                <a:lnTo>
                  <a:pt x="84005" y="9045"/>
                </a:lnTo>
                <a:lnTo>
                  <a:pt x="78227" y="5718"/>
                </a:lnTo>
                <a:lnTo>
                  <a:pt x="70121" y="5718"/>
                </a:lnTo>
                <a:lnTo>
                  <a:pt x="65860" y="8112"/>
                </a:lnTo>
                <a:lnTo>
                  <a:pt x="63177" y="8112"/>
                </a:lnTo>
                <a:lnTo>
                  <a:pt x="57287" y="11729"/>
                </a:lnTo>
                <a:lnTo>
                  <a:pt x="54954" y="9162"/>
                </a:lnTo>
                <a:lnTo>
                  <a:pt x="45792" y="10735"/>
                </a:lnTo>
                <a:lnTo>
                  <a:pt x="39376" y="10212"/>
                </a:lnTo>
                <a:lnTo>
                  <a:pt x="32959" y="7001"/>
                </a:lnTo>
                <a:lnTo>
                  <a:pt x="27008" y="2161"/>
                </a:lnTo>
                <a:lnTo>
                  <a:pt x="1627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3" name="Google Shape;293;p26"/>
          <p:cNvPicPr preferRelativeResize="0"/>
          <p:nvPr/>
        </p:nvPicPr>
        <p:blipFill rotWithShape="1">
          <a:blip r:embed="rId2">
            <a:alphaModFix/>
          </a:blip>
          <a:srcRect b="20864" l="1767" r="55223" t="14797"/>
          <a:stretch/>
        </p:blipFill>
        <p:spPr>
          <a:xfrm>
            <a:off x="7097214" y="3446051"/>
            <a:ext cx="2887711" cy="2613174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26"/>
          <p:cNvSpPr/>
          <p:nvPr/>
        </p:nvSpPr>
        <p:spPr>
          <a:xfrm>
            <a:off x="-81800" y="4683375"/>
            <a:ext cx="5266395" cy="460120"/>
          </a:xfrm>
          <a:custGeom>
            <a:rect b="b" l="l" r="r" t="t"/>
            <a:pathLst>
              <a:path extrusionOk="0" h="31914" w="285635">
                <a:moveTo>
                  <a:pt x="31914" y="0"/>
                </a:moveTo>
                <a:cubicBezTo>
                  <a:pt x="30464" y="0"/>
                  <a:pt x="28685" y="116"/>
                  <a:pt x="27467" y="667"/>
                </a:cubicBezTo>
                <a:cubicBezTo>
                  <a:pt x="27244" y="783"/>
                  <a:pt x="27129" y="783"/>
                  <a:pt x="26906" y="889"/>
                </a:cubicBezTo>
                <a:cubicBezTo>
                  <a:pt x="24683" y="1557"/>
                  <a:pt x="7560" y="6226"/>
                  <a:pt x="0" y="6786"/>
                </a:cubicBezTo>
                <a:lnTo>
                  <a:pt x="445" y="31913"/>
                </a:lnTo>
                <a:lnTo>
                  <a:pt x="285634" y="31913"/>
                </a:lnTo>
                <a:lnTo>
                  <a:pt x="285296" y="11563"/>
                </a:lnTo>
                <a:cubicBezTo>
                  <a:pt x="278403" y="13457"/>
                  <a:pt x="271287" y="15014"/>
                  <a:pt x="264732" y="17344"/>
                </a:cubicBezTo>
                <a:cubicBezTo>
                  <a:pt x="260614" y="18794"/>
                  <a:pt x="255944" y="20795"/>
                  <a:pt x="251274" y="21685"/>
                </a:cubicBezTo>
                <a:lnTo>
                  <a:pt x="250945" y="21685"/>
                </a:lnTo>
                <a:cubicBezTo>
                  <a:pt x="249389" y="21462"/>
                  <a:pt x="244941" y="21240"/>
                  <a:pt x="244497" y="20902"/>
                </a:cubicBezTo>
                <a:cubicBezTo>
                  <a:pt x="241935" y="18794"/>
                  <a:pt x="237488" y="16793"/>
                  <a:pt x="236376" y="16348"/>
                </a:cubicBezTo>
                <a:cubicBezTo>
                  <a:pt x="235602" y="16010"/>
                  <a:pt x="231377" y="14347"/>
                  <a:pt x="231039" y="14124"/>
                </a:cubicBezTo>
                <a:cubicBezTo>
                  <a:pt x="230710" y="13902"/>
                  <a:pt x="229598" y="13342"/>
                  <a:pt x="229153" y="13342"/>
                </a:cubicBezTo>
                <a:cubicBezTo>
                  <a:pt x="227819" y="13235"/>
                  <a:pt x="224261" y="12123"/>
                  <a:pt x="224039" y="12007"/>
                </a:cubicBezTo>
                <a:cubicBezTo>
                  <a:pt x="223816" y="11901"/>
                  <a:pt x="221477" y="11456"/>
                  <a:pt x="221148" y="11456"/>
                </a:cubicBezTo>
                <a:cubicBezTo>
                  <a:pt x="219863" y="11354"/>
                  <a:pt x="217011" y="10992"/>
                  <a:pt x="216145" y="10992"/>
                </a:cubicBezTo>
                <a:cubicBezTo>
                  <a:pt x="216035" y="10992"/>
                  <a:pt x="215956" y="10998"/>
                  <a:pt x="215918" y="11011"/>
                </a:cubicBezTo>
                <a:cubicBezTo>
                  <a:pt x="215473" y="11011"/>
                  <a:pt x="215367" y="10896"/>
                  <a:pt x="214922" y="10896"/>
                </a:cubicBezTo>
                <a:cubicBezTo>
                  <a:pt x="214032" y="11011"/>
                  <a:pt x="211586" y="11785"/>
                  <a:pt x="210804" y="12007"/>
                </a:cubicBezTo>
                <a:cubicBezTo>
                  <a:pt x="210359" y="12123"/>
                  <a:pt x="210136" y="12452"/>
                  <a:pt x="209585" y="12452"/>
                </a:cubicBezTo>
                <a:cubicBezTo>
                  <a:pt x="209511" y="12477"/>
                  <a:pt x="209443" y="12487"/>
                  <a:pt x="209378" y="12487"/>
                </a:cubicBezTo>
                <a:cubicBezTo>
                  <a:pt x="209206" y="12487"/>
                  <a:pt x="209056" y="12422"/>
                  <a:pt x="208886" y="12422"/>
                </a:cubicBezTo>
                <a:cubicBezTo>
                  <a:pt x="208826" y="12422"/>
                  <a:pt x="208763" y="12430"/>
                  <a:pt x="208696" y="12452"/>
                </a:cubicBezTo>
                <a:cubicBezTo>
                  <a:pt x="207468" y="12675"/>
                  <a:pt x="194464" y="16010"/>
                  <a:pt x="194019" y="16010"/>
                </a:cubicBezTo>
                <a:cubicBezTo>
                  <a:pt x="193681" y="16126"/>
                  <a:pt x="185792" y="17237"/>
                  <a:pt x="185009" y="17789"/>
                </a:cubicBezTo>
                <a:cubicBezTo>
                  <a:pt x="184787" y="17904"/>
                  <a:pt x="183790" y="18572"/>
                  <a:pt x="183568" y="18794"/>
                </a:cubicBezTo>
                <a:cubicBezTo>
                  <a:pt x="183123" y="19123"/>
                  <a:pt x="182456" y="19345"/>
                  <a:pt x="181896" y="19683"/>
                </a:cubicBezTo>
                <a:cubicBezTo>
                  <a:pt x="180900" y="20350"/>
                  <a:pt x="179788" y="21018"/>
                  <a:pt x="178676" y="21791"/>
                </a:cubicBezTo>
                <a:cubicBezTo>
                  <a:pt x="178141" y="22193"/>
                  <a:pt x="177322" y="22395"/>
                  <a:pt x="176512" y="22395"/>
                </a:cubicBezTo>
                <a:cubicBezTo>
                  <a:pt x="175977" y="22395"/>
                  <a:pt x="175445" y="22306"/>
                  <a:pt x="175003" y="22129"/>
                </a:cubicBezTo>
                <a:cubicBezTo>
                  <a:pt x="172895" y="21347"/>
                  <a:pt x="170110" y="20012"/>
                  <a:pt x="168892" y="19461"/>
                </a:cubicBezTo>
                <a:cubicBezTo>
                  <a:pt x="168447" y="19239"/>
                  <a:pt x="168109" y="19016"/>
                  <a:pt x="167664" y="18794"/>
                </a:cubicBezTo>
                <a:cubicBezTo>
                  <a:pt x="166169" y="17996"/>
                  <a:pt x="164864" y="17756"/>
                  <a:pt x="163652" y="17756"/>
                </a:cubicBezTo>
                <a:cubicBezTo>
                  <a:pt x="161808" y="17756"/>
                  <a:pt x="160176" y="18312"/>
                  <a:pt x="158408" y="18312"/>
                </a:cubicBezTo>
                <a:cubicBezTo>
                  <a:pt x="157281" y="18312"/>
                  <a:pt x="156097" y="18086"/>
                  <a:pt x="154767" y="17344"/>
                </a:cubicBezTo>
                <a:cubicBezTo>
                  <a:pt x="153993" y="16793"/>
                  <a:pt x="148212" y="14453"/>
                  <a:pt x="145428" y="14231"/>
                </a:cubicBezTo>
                <a:cubicBezTo>
                  <a:pt x="144958" y="14198"/>
                  <a:pt x="144511" y="14183"/>
                  <a:pt x="144083" y="14183"/>
                </a:cubicBezTo>
                <a:cubicBezTo>
                  <a:pt x="140249" y="14183"/>
                  <a:pt x="137899" y="15399"/>
                  <a:pt x="134203" y="15903"/>
                </a:cubicBezTo>
                <a:cubicBezTo>
                  <a:pt x="132503" y="16137"/>
                  <a:pt x="129942" y="16278"/>
                  <a:pt x="127427" y="16278"/>
                </a:cubicBezTo>
                <a:cubicBezTo>
                  <a:pt x="125165" y="16278"/>
                  <a:pt x="122941" y="16164"/>
                  <a:pt x="121412" y="15903"/>
                </a:cubicBezTo>
                <a:cubicBezTo>
                  <a:pt x="116965" y="15236"/>
                  <a:pt x="116520" y="12345"/>
                  <a:pt x="113967" y="10451"/>
                </a:cubicBezTo>
                <a:cubicBezTo>
                  <a:pt x="113078" y="9677"/>
                  <a:pt x="111744" y="9010"/>
                  <a:pt x="110294" y="8450"/>
                </a:cubicBezTo>
                <a:cubicBezTo>
                  <a:pt x="109965" y="8343"/>
                  <a:pt x="109404" y="8227"/>
                  <a:pt x="108960" y="8227"/>
                </a:cubicBezTo>
                <a:cubicBezTo>
                  <a:pt x="106736" y="8121"/>
                  <a:pt x="106291" y="8227"/>
                  <a:pt x="105179" y="7009"/>
                </a:cubicBezTo>
                <a:cubicBezTo>
                  <a:pt x="104281" y="6206"/>
                  <a:pt x="100479" y="4499"/>
                  <a:pt x="97948" y="4499"/>
                </a:cubicBezTo>
                <a:cubicBezTo>
                  <a:pt x="97673" y="4499"/>
                  <a:pt x="97414" y="4519"/>
                  <a:pt x="97174" y="4563"/>
                </a:cubicBezTo>
                <a:cubicBezTo>
                  <a:pt x="96507" y="4563"/>
                  <a:pt x="91953" y="7009"/>
                  <a:pt x="90503" y="7116"/>
                </a:cubicBezTo>
                <a:cubicBezTo>
                  <a:pt x="90174" y="7116"/>
                  <a:pt x="89729" y="7116"/>
                  <a:pt x="89507" y="7231"/>
                </a:cubicBezTo>
                <a:cubicBezTo>
                  <a:pt x="88395" y="7560"/>
                  <a:pt x="87506" y="8121"/>
                  <a:pt x="86945" y="8672"/>
                </a:cubicBezTo>
                <a:cubicBezTo>
                  <a:pt x="86394" y="9232"/>
                  <a:pt x="79607" y="11340"/>
                  <a:pt x="78718" y="11456"/>
                </a:cubicBezTo>
                <a:cubicBezTo>
                  <a:pt x="76680" y="11802"/>
                  <a:pt x="74725" y="11945"/>
                  <a:pt x="72885" y="11945"/>
                </a:cubicBezTo>
                <a:cubicBezTo>
                  <a:pt x="64088" y="11945"/>
                  <a:pt x="57931" y="8672"/>
                  <a:pt x="57931" y="8672"/>
                </a:cubicBezTo>
                <a:cubicBezTo>
                  <a:pt x="56999" y="8367"/>
                  <a:pt x="57031" y="7771"/>
                  <a:pt x="56062" y="7771"/>
                </a:cubicBezTo>
                <a:cubicBezTo>
                  <a:pt x="55986" y="7771"/>
                  <a:pt x="55903" y="7775"/>
                  <a:pt x="55814" y="7783"/>
                </a:cubicBezTo>
                <a:cubicBezTo>
                  <a:pt x="55369" y="7783"/>
                  <a:pt x="48369" y="5452"/>
                  <a:pt x="47586" y="5230"/>
                </a:cubicBezTo>
                <a:cubicBezTo>
                  <a:pt x="47035" y="5114"/>
                  <a:pt x="46813" y="5230"/>
                  <a:pt x="46475" y="5008"/>
                </a:cubicBezTo>
                <a:cubicBezTo>
                  <a:pt x="45808" y="4670"/>
                  <a:pt x="43699" y="2562"/>
                  <a:pt x="43139" y="2339"/>
                </a:cubicBezTo>
                <a:cubicBezTo>
                  <a:pt x="42143" y="2001"/>
                  <a:pt x="37135" y="1112"/>
                  <a:pt x="36468" y="889"/>
                </a:cubicBezTo>
                <a:cubicBezTo>
                  <a:pt x="34912" y="445"/>
                  <a:pt x="33693" y="0"/>
                  <a:pt x="3191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5" name="Google Shape;295;p26"/>
          <p:cNvPicPr preferRelativeResize="0"/>
          <p:nvPr/>
        </p:nvPicPr>
        <p:blipFill rotWithShape="1">
          <a:blip r:embed="rId3">
            <a:alphaModFix/>
          </a:blip>
          <a:srcRect b="12566" l="0" r="0" t="8940"/>
          <a:stretch/>
        </p:blipFill>
        <p:spPr>
          <a:xfrm>
            <a:off x="4363348" y="4591335"/>
            <a:ext cx="1693610" cy="9210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26"/>
          <p:cNvPicPr preferRelativeResize="0"/>
          <p:nvPr/>
        </p:nvPicPr>
        <p:blipFill rotWithShape="1">
          <a:blip r:embed="rId4">
            <a:alphaModFix/>
          </a:blip>
          <a:srcRect b="33660" l="1670" r="49920" t="19847"/>
          <a:stretch/>
        </p:blipFill>
        <p:spPr>
          <a:xfrm>
            <a:off x="5546923" y="4248585"/>
            <a:ext cx="2339446" cy="12637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" type="body"/>
          </p:nvPr>
        </p:nvSpPr>
        <p:spPr>
          <a:xfrm>
            <a:off x="720000" y="1076275"/>
            <a:ext cx="7704000" cy="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Darker Grotesque SemiBold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1" name="Google Shape;31;p4"/>
          <p:cNvSpPr/>
          <p:nvPr/>
        </p:nvSpPr>
        <p:spPr>
          <a:xfrm>
            <a:off x="201700" y="4588475"/>
            <a:ext cx="8713296" cy="572697"/>
          </a:xfrm>
          <a:custGeom>
            <a:rect b="b" l="l" r="r" t="t"/>
            <a:pathLst>
              <a:path extrusionOk="0" h="31914" w="285635">
                <a:moveTo>
                  <a:pt x="31914" y="0"/>
                </a:moveTo>
                <a:cubicBezTo>
                  <a:pt x="30464" y="0"/>
                  <a:pt x="28685" y="116"/>
                  <a:pt x="27467" y="667"/>
                </a:cubicBezTo>
                <a:cubicBezTo>
                  <a:pt x="27244" y="783"/>
                  <a:pt x="27129" y="783"/>
                  <a:pt x="26906" y="889"/>
                </a:cubicBezTo>
                <a:cubicBezTo>
                  <a:pt x="24683" y="1557"/>
                  <a:pt x="7560" y="6226"/>
                  <a:pt x="0" y="6786"/>
                </a:cubicBezTo>
                <a:lnTo>
                  <a:pt x="445" y="31913"/>
                </a:lnTo>
                <a:lnTo>
                  <a:pt x="285634" y="31913"/>
                </a:lnTo>
                <a:lnTo>
                  <a:pt x="285296" y="11563"/>
                </a:lnTo>
                <a:cubicBezTo>
                  <a:pt x="278403" y="13457"/>
                  <a:pt x="271287" y="15014"/>
                  <a:pt x="264732" y="17344"/>
                </a:cubicBezTo>
                <a:cubicBezTo>
                  <a:pt x="260614" y="18794"/>
                  <a:pt x="255944" y="20795"/>
                  <a:pt x="251274" y="21685"/>
                </a:cubicBezTo>
                <a:lnTo>
                  <a:pt x="250945" y="21685"/>
                </a:lnTo>
                <a:cubicBezTo>
                  <a:pt x="249389" y="21462"/>
                  <a:pt x="244941" y="21240"/>
                  <a:pt x="244497" y="20902"/>
                </a:cubicBezTo>
                <a:cubicBezTo>
                  <a:pt x="241935" y="18794"/>
                  <a:pt x="237488" y="16793"/>
                  <a:pt x="236376" y="16348"/>
                </a:cubicBezTo>
                <a:cubicBezTo>
                  <a:pt x="235602" y="16010"/>
                  <a:pt x="231377" y="14347"/>
                  <a:pt x="231039" y="14124"/>
                </a:cubicBezTo>
                <a:cubicBezTo>
                  <a:pt x="230710" y="13902"/>
                  <a:pt x="229598" y="13342"/>
                  <a:pt x="229153" y="13342"/>
                </a:cubicBezTo>
                <a:cubicBezTo>
                  <a:pt x="227819" y="13235"/>
                  <a:pt x="224261" y="12123"/>
                  <a:pt x="224039" y="12007"/>
                </a:cubicBezTo>
                <a:cubicBezTo>
                  <a:pt x="223816" y="11901"/>
                  <a:pt x="221477" y="11456"/>
                  <a:pt x="221148" y="11456"/>
                </a:cubicBezTo>
                <a:cubicBezTo>
                  <a:pt x="219863" y="11354"/>
                  <a:pt x="217011" y="10992"/>
                  <a:pt x="216145" y="10992"/>
                </a:cubicBezTo>
                <a:cubicBezTo>
                  <a:pt x="216035" y="10992"/>
                  <a:pt x="215956" y="10998"/>
                  <a:pt x="215918" y="11011"/>
                </a:cubicBezTo>
                <a:cubicBezTo>
                  <a:pt x="215473" y="11011"/>
                  <a:pt x="215367" y="10896"/>
                  <a:pt x="214922" y="10896"/>
                </a:cubicBezTo>
                <a:cubicBezTo>
                  <a:pt x="214032" y="11011"/>
                  <a:pt x="211586" y="11785"/>
                  <a:pt x="210804" y="12007"/>
                </a:cubicBezTo>
                <a:cubicBezTo>
                  <a:pt x="210359" y="12123"/>
                  <a:pt x="210136" y="12452"/>
                  <a:pt x="209585" y="12452"/>
                </a:cubicBezTo>
                <a:cubicBezTo>
                  <a:pt x="209511" y="12477"/>
                  <a:pt x="209443" y="12487"/>
                  <a:pt x="209378" y="12487"/>
                </a:cubicBezTo>
                <a:cubicBezTo>
                  <a:pt x="209206" y="12487"/>
                  <a:pt x="209056" y="12422"/>
                  <a:pt x="208886" y="12422"/>
                </a:cubicBezTo>
                <a:cubicBezTo>
                  <a:pt x="208826" y="12422"/>
                  <a:pt x="208763" y="12430"/>
                  <a:pt x="208696" y="12452"/>
                </a:cubicBezTo>
                <a:cubicBezTo>
                  <a:pt x="207468" y="12675"/>
                  <a:pt x="194464" y="16010"/>
                  <a:pt x="194019" y="16010"/>
                </a:cubicBezTo>
                <a:cubicBezTo>
                  <a:pt x="193681" y="16126"/>
                  <a:pt x="185792" y="17237"/>
                  <a:pt x="185009" y="17789"/>
                </a:cubicBezTo>
                <a:cubicBezTo>
                  <a:pt x="184787" y="17904"/>
                  <a:pt x="183790" y="18572"/>
                  <a:pt x="183568" y="18794"/>
                </a:cubicBezTo>
                <a:cubicBezTo>
                  <a:pt x="183123" y="19123"/>
                  <a:pt x="182456" y="19345"/>
                  <a:pt x="181896" y="19683"/>
                </a:cubicBezTo>
                <a:cubicBezTo>
                  <a:pt x="180900" y="20350"/>
                  <a:pt x="179788" y="21018"/>
                  <a:pt x="178676" y="21791"/>
                </a:cubicBezTo>
                <a:cubicBezTo>
                  <a:pt x="178141" y="22193"/>
                  <a:pt x="177322" y="22395"/>
                  <a:pt x="176512" y="22395"/>
                </a:cubicBezTo>
                <a:cubicBezTo>
                  <a:pt x="175977" y="22395"/>
                  <a:pt x="175445" y="22306"/>
                  <a:pt x="175003" y="22129"/>
                </a:cubicBezTo>
                <a:cubicBezTo>
                  <a:pt x="172895" y="21347"/>
                  <a:pt x="170110" y="20012"/>
                  <a:pt x="168892" y="19461"/>
                </a:cubicBezTo>
                <a:cubicBezTo>
                  <a:pt x="168447" y="19239"/>
                  <a:pt x="168109" y="19016"/>
                  <a:pt x="167664" y="18794"/>
                </a:cubicBezTo>
                <a:cubicBezTo>
                  <a:pt x="166169" y="17996"/>
                  <a:pt x="164864" y="17756"/>
                  <a:pt x="163652" y="17756"/>
                </a:cubicBezTo>
                <a:cubicBezTo>
                  <a:pt x="161808" y="17756"/>
                  <a:pt x="160176" y="18312"/>
                  <a:pt x="158408" y="18312"/>
                </a:cubicBezTo>
                <a:cubicBezTo>
                  <a:pt x="157281" y="18312"/>
                  <a:pt x="156097" y="18086"/>
                  <a:pt x="154767" y="17344"/>
                </a:cubicBezTo>
                <a:cubicBezTo>
                  <a:pt x="153993" y="16793"/>
                  <a:pt x="148212" y="14453"/>
                  <a:pt x="145428" y="14231"/>
                </a:cubicBezTo>
                <a:cubicBezTo>
                  <a:pt x="144958" y="14198"/>
                  <a:pt x="144511" y="14183"/>
                  <a:pt x="144083" y="14183"/>
                </a:cubicBezTo>
                <a:cubicBezTo>
                  <a:pt x="140249" y="14183"/>
                  <a:pt x="137899" y="15399"/>
                  <a:pt x="134203" y="15903"/>
                </a:cubicBezTo>
                <a:cubicBezTo>
                  <a:pt x="132503" y="16137"/>
                  <a:pt x="129942" y="16278"/>
                  <a:pt x="127427" y="16278"/>
                </a:cubicBezTo>
                <a:cubicBezTo>
                  <a:pt x="125165" y="16278"/>
                  <a:pt x="122941" y="16164"/>
                  <a:pt x="121412" y="15903"/>
                </a:cubicBezTo>
                <a:cubicBezTo>
                  <a:pt x="116965" y="15236"/>
                  <a:pt x="116520" y="12345"/>
                  <a:pt x="113967" y="10451"/>
                </a:cubicBezTo>
                <a:cubicBezTo>
                  <a:pt x="113078" y="9677"/>
                  <a:pt x="111744" y="9010"/>
                  <a:pt x="110294" y="8450"/>
                </a:cubicBezTo>
                <a:cubicBezTo>
                  <a:pt x="109965" y="8343"/>
                  <a:pt x="109404" y="8227"/>
                  <a:pt x="108960" y="8227"/>
                </a:cubicBezTo>
                <a:cubicBezTo>
                  <a:pt x="106736" y="8121"/>
                  <a:pt x="106291" y="8227"/>
                  <a:pt x="105179" y="7009"/>
                </a:cubicBezTo>
                <a:cubicBezTo>
                  <a:pt x="104281" y="6206"/>
                  <a:pt x="100479" y="4499"/>
                  <a:pt x="97948" y="4499"/>
                </a:cubicBezTo>
                <a:cubicBezTo>
                  <a:pt x="97673" y="4499"/>
                  <a:pt x="97414" y="4519"/>
                  <a:pt x="97174" y="4563"/>
                </a:cubicBezTo>
                <a:cubicBezTo>
                  <a:pt x="96507" y="4563"/>
                  <a:pt x="91953" y="7009"/>
                  <a:pt x="90503" y="7116"/>
                </a:cubicBezTo>
                <a:cubicBezTo>
                  <a:pt x="90174" y="7116"/>
                  <a:pt x="89729" y="7116"/>
                  <a:pt x="89507" y="7231"/>
                </a:cubicBezTo>
                <a:cubicBezTo>
                  <a:pt x="88395" y="7560"/>
                  <a:pt x="87506" y="8121"/>
                  <a:pt x="86945" y="8672"/>
                </a:cubicBezTo>
                <a:cubicBezTo>
                  <a:pt x="86394" y="9232"/>
                  <a:pt x="79607" y="11340"/>
                  <a:pt x="78718" y="11456"/>
                </a:cubicBezTo>
                <a:cubicBezTo>
                  <a:pt x="76680" y="11802"/>
                  <a:pt x="74725" y="11945"/>
                  <a:pt x="72885" y="11945"/>
                </a:cubicBezTo>
                <a:cubicBezTo>
                  <a:pt x="64088" y="11945"/>
                  <a:pt x="57931" y="8672"/>
                  <a:pt x="57931" y="8672"/>
                </a:cubicBezTo>
                <a:cubicBezTo>
                  <a:pt x="56999" y="8367"/>
                  <a:pt x="57031" y="7771"/>
                  <a:pt x="56062" y="7771"/>
                </a:cubicBezTo>
                <a:cubicBezTo>
                  <a:pt x="55986" y="7771"/>
                  <a:pt x="55903" y="7775"/>
                  <a:pt x="55814" y="7783"/>
                </a:cubicBezTo>
                <a:cubicBezTo>
                  <a:pt x="55369" y="7783"/>
                  <a:pt x="48369" y="5452"/>
                  <a:pt x="47586" y="5230"/>
                </a:cubicBezTo>
                <a:cubicBezTo>
                  <a:pt x="47035" y="5114"/>
                  <a:pt x="46813" y="5230"/>
                  <a:pt x="46475" y="5008"/>
                </a:cubicBezTo>
                <a:cubicBezTo>
                  <a:pt x="45808" y="4670"/>
                  <a:pt x="43699" y="2562"/>
                  <a:pt x="43139" y="2339"/>
                </a:cubicBezTo>
                <a:cubicBezTo>
                  <a:pt x="42143" y="2001"/>
                  <a:pt x="37135" y="1112"/>
                  <a:pt x="36468" y="889"/>
                </a:cubicBezTo>
                <a:cubicBezTo>
                  <a:pt x="34912" y="445"/>
                  <a:pt x="33693" y="0"/>
                  <a:pt x="319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4"/>
          <p:cNvSpPr/>
          <p:nvPr/>
        </p:nvSpPr>
        <p:spPr>
          <a:xfrm>
            <a:off x="-51125" y="4562525"/>
            <a:ext cx="1795756" cy="624578"/>
          </a:xfrm>
          <a:custGeom>
            <a:rect b="b" l="l" r="r" t="t"/>
            <a:pathLst>
              <a:path extrusionOk="0" h="99376" w="285721">
                <a:moveTo>
                  <a:pt x="53709" y="1"/>
                </a:moveTo>
                <a:cubicBezTo>
                  <a:pt x="48156" y="1"/>
                  <a:pt x="43020" y="783"/>
                  <a:pt x="39478" y="2730"/>
                </a:cubicBezTo>
                <a:cubicBezTo>
                  <a:pt x="31376" y="7149"/>
                  <a:pt x="29850" y="22284"/>
                  <a:pt x="9890" y="22284"/>
                </a:cubicBezTo>
                <a:cubicBezTo>
                  <a:pt x="9729" y="22284"/>
                  <a:pt x="9567" y="22283"/>
                  <a:pt x="9404" y="22281"/>
                </a:cubicBezTo>
                <a:cubicBezTo>
                  <a:pt x="9404" y="22281"/>
                  <a:pt x="8323" y="19039"/>
                  <a:pt x="5242" y="19039"/>
                </a:cubicBezTo>
                <a:cubicBezTo>
                  <a:pt x="3899" y="19039"/>
                  <a:pt x="2178" y="19654"/>
                  <a:pt x="0" y="21420"/>
                </a:cubicBezTo>
                <a:lnTo>
                  <a:pt x="129" y="99128"/>
                </a:lnTo>
                <a:cubicBezTo>
                  <a:pt x="129" y="99128"/>
                  <a:pt x="167049" y="99375"/>
                  <a:pt x="285720" y="99375"/>
                </a:cubicBezTo>
                <a:cubicBezTo>
                  <a:pt x="285720" y="99375"/>
                  <a:pt x="280276" y="91951"/>
                  <a:pt x="270129" y="84279"/>
                </a:cubicBezTo>
                <a:cubicBezTo>
                  <a:pt x="269139" y="83537"/>
                  <a:pt x="263200" y="82913"/>
                  <a:pt x="262210" y="82171"/>
                </a:cubicBezTo>
                <a:cubicBezTo>
                  <a:pt x="258121" y="79577"/>
                  <a:pt x="255647" y="74994"/>
                  <a:pt x="251568" y="72767"/>
                </a:cubicBezTo>
                <a:cubicBezTo>
                  <a:pt x="247480" y="70539"/>
                  <a:pt x="240798" y="70915"/>
                  <a:pt x="239442" y="69926"/>
                </a:cubicBezTo>
                <a:cubicBezTo>
                  <a:pt x="238818" y="69431"/>
                  <a:pt x="229414" y="58542"/>
                  <a:pt x="226691" y="56314"/>
                </a:cubicBezTo>
                <a:cubicBezTo>
                  <a:pt x="226691" y="56314"/>
                  <a:pt x="218979" y="53121"/>
                  <a:pt x="218460" y="53121"/>
                </a:cubicBezTo>
                <a:cubicBezTo>
                  <a:pt x="218417" y="53121"/>
                  <a:pt x="218423" y="53143"/>
                  <a:pt x="218489" y="53191"/>
                </a:cubicBezTo>
                <a:lnTo>
                  <a:pt x="218489" y="53191"/>
                </a:lnTo>
                <a:cubicBezTo>
                  <a:pt x="217931" y="52801"/>
                  <a:pt x="210985" y="47969"/>
                  <a:pt x="208259" y="46781"/>
                </a:cubicBezTo>
                <a:cubicBezTo>
                  <a:pt x="204055" y="45067"/>
                  <a:pt x="200589" y="44257"/>
                  <a:pt x="196613" y="44257"/>
                </a:cubicBezTo>
                <a:cubicBezTo>
                  <a:pt x="192276" y="44257"/>
                  <a:pt x="187334" y="45221"/>
                  <a:pt x="180165" y="47029"/>
                </a:cubicBezTo>
                <a:cubicBezTo>
                  <a:pt x="179918" y="47123"/>
                  <a:pt x="179651" y="47168"/>
                  <a:pt x="179368" y="47168"/>
                </a:cubicBezTo>
                <a:cubicBezTo>
                  <a:pt x="176678" y="47168"/>
                  <a:pt x="172456" y="43128"/>
                  <a:pt x="168534" y="38991"/>
                </a:cubicBezTo>
                <a:cubicBezTo>
                  <a:pt x="167049" y="37506"/>
                  <a:pt x="162099" y="38001"/>
                  <a:pt x="161238" y="37258"/>
                </a:cubicBezTo>
                <a:cubicBezTo>
                  <a:pt x="154556" y="32180"/>
                  <a:pt x="140450" y="24756"/>
                  <a:pt x="137104" y="24390"/>
                </a:cubicBezTo>
                <a:cubicBezTo>
                  <a:pt x="136612" y="24304"/>
                  <a:pt x="136113" y="24263"/>
                  <a:pt x="135609" y="24263"/>
                </a:cubicBezTo>
                <a:cubicBezTo>
                  <a:pt x="133199" y="24263"/>
                  <a:pt x="130673" y="25205"/>
                  <a:pt x="128323" y="26736"/>
                </a:cubicBezTo>
                <a:cubicBezTo>
                  <a:pt x="125588" y="27935"/>
                  <a:pt x="122848" y="28451"/>
                  <a:pt x="120162" y="28451"/>
                </a:cubicBezTo>
                <a:cubicBezTo>
                  <a:pt x="108995" y="28451"/>
                  <a:pt x="98759" y="19533"/>
                  <a:pt x="93676" y="13748"/>
                </a:cubicBezTo>
                <a:cubicBezTo>
                  <a:pt x="87737" y="11145"/>
                  <a:pt x="87855" y="12016"/>
                  <a:pt x="83777" y="7185"/>
                </a:cubicBezTo>
                <a:cubicBezTo>
                  <a:pt x="79876" y="3711"/>
                  <a:pt x="65803" y="1"/>
                  <a:pt x="5370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4"/>
          <p:cNvSpPr/>
          <p:nvPr/>
        </p:nvSpPr>
        <p:spPr>
          <a:xfrm flipH="1">
            <a:off x="7399375" y="4562525"/>
            <a:ext cx="1795756" cy="624578"/>
          </a:xfrm>
          <a:custGeom>
            <a:rect b="b" l="l" r="r" t="t"/>
            <a:pathLst>
              <a:path extrusionOk="0" h="99376" w="285721">
                <a:moveTo>
                  <a:pt x="53709" y="1"/>
                </a:moveTo>
                <a:cubicBezTo>
                  <a:pt x="48156" y="1"/>
                  <a:pt x="43020" y="783"/>
                  <a:pt x="39478" y="2730"/>
                </a:cubicBezTo>
                <a:cubicBezTo>
                  <a:pt x="31376" y="7149"/>
                  <a:pt x="29850" y="22284"/>
                  <a:pt x="9890" y="22284"/>
                </a:cubicBezTo>
                <a:cubicBezTo>
                  <a:pt x="9729" y="22284"/>
                  <a:pt x="9567" y="22283"/>
                  <a:pt x="9404" y="22281"/>
                </a:cubicBezTo>
                <a:cubicBezTo>
                  <a:pt x="9404" y="22281"/>
                  <a:pt x="8323" y="19039"/>
                  <a:pt x="5242" y="19039"/>
                </a:cubicBezTo>
                <a:cubicBezTo>
                  <a:pt x="3899" y="19039"/>
                  <a:pt x="2178" y="19654"/>
                  <a:pt x="0" y="21420"/>
                </a:cubicBezTo>
                <a:lnTo>
                  <a:pt x="129" y="99128"/>
                </a:lnTo>
                <a:cubicBezTo>
                  <a:pt x="129" y="99128"/>
                  <a:pt x="167049" y="99375"/>
                  <a:pt x="285720" y="99375"/>
                </a:cubicBezTo>
                <a:cubicBezTo>
                  <a:pt x="285720" y="99375"/>
                  <a:pt x="280276" y="91951"/>
                  <a:pt x="270129" y="84279"/>
                </a:cubicBezTo>
                <a:cubicBezTo>
                  <a:pt x="269139" y="83537"/>
                  <a:pt x="263200" y="82913"/>
                  <a:pt x="262210" y="82171"/>
                </a:cubicBezTo>
                <a:cubicBezTo>
                  <a:pt x="258121" y="79577"/>
                  <a:pt x="255647" y="74994"/>
                  <a:pt x="251568" y="72767"/>
                </a:cubicBezTo>
                <a:cubicBezTo>
                  <a:pt x="247480" y="70539"/>
                  <a:pt x="240798" y="70915"/>
                  <a:pt x="239442" y="69926"/>
                </a:cubicBezTo>
                <a:cubicBezTo>
                  <a:pt x="238818" y="69431"/>
                  <a:pt x="229414" y="58542"/>
                  <a:pt x="226691" y="56314"/>
                </a:cubicBezTo>
                <a:cubicBezTo>
                  <a:pt x="226691" y="56314"/>
                  <a:pt x="218979" y="53121"/>
                  <a:pt x="218460" y="53121"/>
                </a:cubicBezTo>
                <a:cubicBezTo>
                  <a:pt x="218417" y="53121"/>
                  <a:pt x="218423" y="53143"/>
                  <a:pt x="218489" y="53191"/>
                </a:cubicBezTo>
                <a:lnTo>
                  <a:pt x="218489" y="53191"/>
                </a:lnTo>
                <a:cubicBezTo>
                  <a:pt x="217931" y="52801"/>
                  <a:pt x="210985" y="47969"/>
                  <a:pt x="208259" y="46781"/>
                </a:cubicBezTo>
                <a:cubicBezTo>
                  <a:pt x="204055" y="45067"/>
                  <a:pt x="200589" y="44257"/>
                  <a:pt x="196613" y="44257"/>
                </a:cubicBezTo>
                <a:cubicBezTo>
                  <a:pt x="192276" y="44257"/>
                  <a:pt x="187334" y="45221"/>
                  <a:pt x="180165" y="47029"/>
                </a:cubicBezTo>
                <a:cubicBezTo>
                  <a:pt x="179918" y="47123"/>
                  <a:pt x="179651" y="47168"/>
                  <a:pt x="179368" y="47168"/>
                </a:cubicBezTo>
                <a:cubicBezTo>
                  <a:pt x="176678" y="47168"/>
                  <a:pt x="172456" y="43128"/>
                  <a:pt x="168534" y="38991"/>
                </a:cubicBezTo>
                <a:cubicBezTo>
                  <a:pt x="167049" y="37506"/>
                  <a:pt x="162099" y="38001"/>
                  <a:pt x="161238" y="37258"/>
                </a:cubicBezTo>
                <a:cubicBezTo>
                  <a:pt x="154556" y="32180"/>
                  <a:pt x="140450" y="24756"/>
                  <a:pt x="137104" y="24390"/>
                </a:cubicBezTo>
                <a:cubicBezTo>
                  <a:pt x="136612" y="24304"/>
                  <a:pt x="136113" y="24263"/>
                  <a:pt x="135609" y="24263"/>
                </a:cubicBezTo>
                <a:cubicBezTo>
                  <a:pt x="133199" y="24263"/>
                  <a:pt x="130673" y="25205"/>
                  <a:pt x="128323" y="26736"/>
                </a:cubicBezTo>
                <a:cubicBezTo>
                  <a:pt x="125588" y="27935"/>
                  <a:pt x="122848" y="28451"/>
                  <a:pt x="120162" y="28451"/>
                </a:cubicBezTo>
                <a:cubicBezTo>
                  <a:pt x="108995" y="28451"/>
                  <a:pt x="98759" y="19533"/>
                  <a:pt x="93676" y="13748"/>
                </a:cubicBezTo>
                <a:cubicBezTo>
                  <a:pt x="87737" y="11145"/>
                  <a:pt x="87855" y="12016"/>
                  <a:pt x="83777" y="7185"/>
                </a:cubicBezTo>
                <a:cubicBezTo>
                  <a:pt x="79876" y="3711"/>
                  <a:pt x="65803" y="1"/>
                  <a:pt x="537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6934450" y="187488"/>
            <a:ext cx="2068485" cy="263325"/>
          </a:xfrm>
          <a:custGeom>
            <a:rect b="b" l="l" r="r" t="t"/>
            <a:pathLst>
              <a:path extrusionOk="0" h="10533" w="91994">
                <a:moveTo>
                  <a:pt x="46755" y="0"/>
                </a:moveTo>
                <a:cubicBezTo>
                  <a:pt x="45049" y="0"/>
                  <a:pt x="43365" y="345"/>
                  <a:pt x="41843" y="1167"/>
                </a:cubicBezTo>
                <a:cubicBezTo>
                  <a:pt x="40483" y="1850"/>
                  <a:pt x="39202" y="2907"/>
                  <a:pt x="37692" y="3360"/>
                </a:cubicBezTo>
                <a:cubicBezTo>
                  <a:pt x="36960" y="3583"/>
                  <a:pt x="36207" y="3658"/>
                  <a:pt x="35442" y="3658"/>
                </a:cubicBezTo>
                <a:cubicBezTo>
                  <a:pt x="33840" y="3658"/>
                  <a:pt x="32187" y="3328"/>
                  <a:pt x="30577" y="3328"/>
                </a:cubicBezTo>
                <a:cubicBezTo>
                  <a:pt x="30098" y="3328"/>
                  <a:pt x="29623" y="3357"/>
                  <a:pt x="29154" y="3433"/>
                </a:cubicBezTo>
                <a:cubicBezTo>
                  <a:pt x="26815" y="3886"/>
                  <a:pt x="24852" y="5324"/>
                  <a:pt x="22658" y="5850"/>
                </a:cubicBezTo>
                <a:cubicBezTo>
                  <a:pt x="20090" y="6382"/>
                  <a:pt x="17371" y="5699"/>
                  <a:pt x="14804" y="6605"/>
                </a:cubicBezTo>
                <a:cubicBezTo>
                  <a:pt x="12918" y="7288"/>
                  <a:pt x="11178" y="8647"/>
                  <a:pt x="9142" y="8950"/>
                </a:cubicBezTo>
                <a:cubicBezTo>
                  <a:pt x="8753" y="9023"/>
                  <a:pt x="8359" y="9052"/>
                  <a:pt x="7964" y="9052"/>
                </a:cubicBezTo>
                <a:cubicBezTo>
                  <a:pt x="6744" y="9052"/>
                  <a:pt x="5504" y="8779"/>
                  <a:pt x="4308" y="8720"/>
                </a:cubicBezTo>
                <a:cubicBezTo>
                  <a:pt x="4197" y="8715"/>
                  <a:pt x="4085" y="8713"/>
                  <a:pt x="3972" y="8713"/>
                </a:cubicBezTo>
                <a:cubicBezTo>
                  <a:pt x="2409" y="8713"/>
                  <a:pt x="780" y="9196"/>
                  <a:pt x="2" y="10530"/>
                </a:cubicBezTo>
                <a:lnTo>
                  <a:pt x="2" y="10530"/>
                </a:lnTo>
                <a:cubicBezTo>
                  <a:pt x="182" y="10231"/>
                  <a:pt x="2097" y="10154"/>
                  <a:pt x="4275" y="10154"/>
                </a:cubicBezTo>
                <a:cubicBezTo>
                  <a:pt x="6580" y="10154"/>
                  <a:pt x="9180" y="10240"/>
                  <a:pt x="10331" y="10240"/>
                </a:cubicBezTo>
                <a:cubicBezTo>
                  <a:pt x="10539" y="10240"/>
                  <a:pt x="10701" y="10237"/>
                  <a:pt x="10804" y="10230"/>
                </a:cubicBezTo>
                <a:cubicBezTo>
                  <a:pt x="15175" y="9929"/>
                  <a:pt x="19620" y="9852"/>
                  <a:pt x="24088" y="9852"/>
                </a:cubicBezTo>
                <a:cubicBezTo>
                  <a:pt x="28799" y="9852"/>
                  <a:pt x="33535" y="9938"/>
                  <a:pt x="38232" y="9938"/>
                </a:cubicBezTo>
                <a:cubicBezTo>
                  <a:pt x="39085" y="9938"/>
                  <a:pt x="39936" y="9935"/>
                  <a:pt x="40785" y="9928"/>
                </a:cubicBezTo>
                <a:cubicBezTo>
                  <a:pt x="56646" y="9856"/>
                  <a:pt x="72586" y="10007"/>
                  <a:pt x="88446" y="9101"/>
                </a:cubicBezTo>
                <a:cubicBezTo>
                  <a:pt x="89878" y="9022"/>
                  <a:pt x="91691" y="8647"/>
                  <a:pt x="91993" y="7209"/>
                </a:cubicBezTo>
                <a:cubicBezTo>
                  <a:pt x="88502" y="6112"/>
                  <a:pt x="84848" y="5542"/>
                  <a:pt x="81203" y="5542"/>
                </a:cubicBezTo>
                <a:cubicBezTo>
                  <a:pt x="79328" y="5542"/>
                  <a:pt x="77454" y="5693"/>
                  <a:pt x="75607" y="6001"/>
                </a:cubicBezTo>
                <a:cubicBezTo>
                  <a:pt x="75127" y="6097"/>
                  <a:pt x="74616" y="6193"/>
                  <a:pt x="74113" y="6193"/>
                </a:cubicBezTo>
                <a:cubicBezTo>
                  <a:pt x="73824" y="6193"/>
                  <a:pt x="73538" y="6161"/>
                  <a:pt x="73262" y="6079"/>
                </a:cubicBezTo>
                <a:cubicBezTo>
                  <a:pt x="71752" y="5777"/>
                  <a:pt x="70845" y="4339"/>
                  <a:pt x="69564" y="3512"/>
                </a:cubicBezTo>
                <a:cubicBezTo>
                  <a:pt x="68105" y="2514"/>
                  <a:pt x="66351" y="2453"/>
                  <a:pt x="64615" y="2453"/>
                </a:cubicBezTo>
                <a:cubicBezTo>
                  <a:pt x="64375" y="2453"/>
                  <a:pt x="64135" y="2454"/>
                  <a:pt x="63897" y="2454"/>
                </a:cubicBezTo>
                <a:cubicBezTo>
                  <a:pt x="62084" y="2527"/>
                  <a:pt x="60048" y="2829"/>
                  <a:pt x="59293" y="4418"/>
                </a:cubicBezTo>
                <a:cubicBezTo>
                  <a:pt x="59818" y="3209"/>
                  <a:pt x="56120" y="1699"/>
                  <a:pt x="55438" y="1548"/>
                </a:cubicBezTo>
                <a:cubicBezTo>
                  <a:pt x="55225" y="1516"/>
                  <a:pt x="54639" y="1448"/>
                  <a:pt x="54043" y="1448"/>
                </a:cubicBezTo>
                <a:cubicBezTo>
                  <a:pt x="53179" y="1448"/>
                  <a:pt x="52293" y="1591"/>
                  <a:pt x="52487" y="2199"/>
                </a:cubicBezTo>
                <a:lnTo>
                  <a:pt x="52487" y="2199"/>
                </a:lnTo>
                <a:cubicBezTo>
                  <a:pt x="51868" y="409"/>
                  <a:pt x="49388" y="109"/>
                  <a:pt x="47734" y="37"/>
                </a:cubicBezTo>
                <a:cubicBezTo>
                  <a:pt x="47407" y="13"/>
                  <a:pt x="47081" y="0"/>
                  <a:pt x="46755" y="0"/>
                </a:cubicBezTo>
                <a:close/>
                <a:moveTo>
                  <a:pt x="2" y="10530"/>
                </a:moveTo>
                <a:cubicBezTo>
                  <a:pt x="1" y="10531"/>
                  <a:pt x="1" y="10532"/>
                  <a:pt x="0" y="10533"/>
                </a:cubicBezTo>
                <a:cubicBezTo>
                  <a:pt x="1" y="10532"/>
                  <a:pt x="1" y="10531"/>
                  <a:pt x="2" y="10530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/>
          <p:nvPr>
            <p:ph idx="1" type="subTitle"/>
          </p:nvPr>
        </p:nvSpPr>
        <p:spPr>
          <a:xfrm>
            <a:off x="1462750" y="2214925"/>
            <a:ext cx="2755200" cy="42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2" type="subTitle"/>
          </p:nvPr>
        </p:nvSpPr>
        <p:spPr>
          <a:xfrm>
            <a:off x="4926042" y="2214925"/>
            <a:ext cx="2755200" cy="42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Concert One"/>
                <a:ea typeface="Concert One"/>
                <a:cs typeface="Concert One"/>
                <a:sym typeface="Concert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3" type="subTitle"/>
          </p:nvPr>
        </p:nvSpPr>
        <p:spPr>
          <a:xfrm>
            <a:off x="1462750" y="2580723"/>
            <a:ext cx="2755200" cy="12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4" type="subTitle"/>
          </p:nvPr>
        </p:nvSpPr>
        <p:spPr>
          <a:xfrm>
            <a:off x="4926045" y="2580723"/>
            <a:ext cx="2755200" cy="12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41" name="Google Shape;41;p5"/>
          <p:cNvSpPr/>
          <p:nvPr/>
        </p:nvSpPr>
        <p:spPr>
          <a:xfrm>
            <a:off x="0" y="202499"/>
            <a:ext cx="1964039" cy="166321"/>
          </a:xfrm>
          <a:custGeom>
            <a:rect b="b" l="l" r="r" t="t"/>
            <a:pathLst>
              <a:path extrusionOk="0" h="10935" w="173540">
                <a:moveTo>
                  <a:pt x="84797" y="1"/>
                </a:moveTo>
                <a:cubicBezTo>
                  <a:pt x="83978" y="1"/>
                  <a:pt x="83048" y="1"/>
                  <a:pt x="82117" y="113"/>
                </a:cubicBezTo>
                <a:cubicBezTo>
                  <a:pt x="81308" y="113"/>
                  <a:pt x="80256" y="234"/>
                  <a:pt x="79214" y="234"/>
                </a:cubicBezTo>
                <a:cubicBezTo>
                  <a:pt x="78861" y="234"/>
                  <a:pt x="78395" y="234"/>
                  <a:pt x="78051" y="113"/>
                </a:cubicBezTo>
                <a:lnTo>
                  <a:pt x="77818" y="113"/>
                </a:lnTo>
                <a:cubicBezTo>
                  <a:pt x="77121" y="113"/>
                  <a:pt x="76302" y="234"/>
                  <a:pt x="75492" y="578"/>
                </a:cubicBezTo>
                <a:cubicBezTo>
                  <a:pt x="74794" y="699"/>
                  <a:pt x="73510" y="931"/>
                  <a:pt x="71770" y="931"/>
                </a:cubicBezTo>
                <a:cubicBezTo>
                  <a:pt x="71305" y="1043"/>
                  <a:pt x="70607" y="1043"/>
                  <a:pt x="69788" y="1164"/>
                </a:cubicBezTo>
                <a:cubicBezTo>
                  <a:pt x="69788" y="1276"/>
                  <a:pt x="69677" y="1276"/>
                  <a:pt x="69556" y="1276"/>
                </a:cubicBezTo>
                <a:cubicBezTo>
                  <a:pt x="69211" y="1397"/>
                  <a:pt x="68281" y="1862"/>
                  <a:pt x="67583" y="2327"/>
                </a:cubicBezTo>
                <a:cubicBezTo>
                  <a:pt x="66885" y="2904"/>
                  <a:pt x="63628" y="3258"/>
                  <a:pt x="60139" y="3258"/>
                </a:cubicBezTo>
                <a:lnTo>
                  <a:pt x="58743" y="3258"/>
                </a:lnTo>
                <a:cubicBezTo>
                  <a:pt x="56184" y="3258"/>
                  <a:pt x="53504" y="3137"/>
                  <a:pt x="50945" y="3137"/>
                </a:cubicBezTo>
                <a:lnTo>
                  <a:pt x="47921" y="3137"/>
                </a:lnTo>
                <a:cubicBezTo>
                  <a:pt x="47456" y="3258"/>
                  <a:pt x="46879" y="3258"/>
                  <a:pt x="46293" y="3258"/>
                </a:cubicBezTo>
                <a:cubicBezTo>
                  <a:pt x="43390" y="3258"/>
                  <a:pt x="40598" y="3025"/>
                  <a:pt x="38849" y="2560"/>
                </a:cubicBezTo>
                <a:cubicBezTo>
                  <a:pt x="37109" y="2206"/>
                  <a:pt x="34661" y="1741"/>
                  <a:pt x="31991" y="1741"/>
                </a:cubicBezTo>
                <a:cubicBezTo>
                  <a:pt x="30828" y="1741"/>
                  <a:pt x="29665" y="1862"/>
                  <a:pt x="28381" y="1974"/>
                </a:cubicBezTo>
                <a:cubicBezTo>
                  <a:pt x="28381" y="2095"/>
                  <a:pt x="28269" y="2095"/>
                  <a:pt x="28148" y="2095"/>
                </a:cubicBezTo>
                <a:lnTo>
                  <a:pt x="28036" y="2095"/>
                </a:lnTo>
                <a:cubicBezTo>
                  <a:pt x="27683" y="1974"/>
                  <a:pt x="27217" y="1974"/>
                  <a:pt x="26752" y="1974"/>
                </a:cubicBezTo>
                <a:cubicBezTo>
                  <a:pt x="26054" y="1974"/>
                  <a:pt x="25356" y="1974"/>
                  <a:pt x="25124" y="2095"/>
                </a:cubicBezTo>
                <a:cubicBezTo>
                  <a:pt x="24779" y="2206"/>
                  <a:pt x="23961" y="2327"/>
                  <a:pt x="23151" y="2327"/>
                </a:cubicBezTo>
                <a:cubicBezTo>
                  <a:pt x="22221" y="2327"/>
                  <a:pt x="21402" y="2206"/>
                  <a:pt x="21057" y="2095"/>
                </a:cubicBezTo>
                <a:cubicBezTo>
                  <a:pt x="19541" y="1276"/>
                  <a:pt x="16284" y="234"/>
                  <a:pt x="9891" y="234"/>
                </a:cubicBezTo>
                <a:lnTo>
                  <a:pt x="8840" y="234"/>
                </a:lnTo>
                <a:cubicBezTo>
                  <a:pt x="8142" y="234"/>
                  <a:pt x="4308" y="234"/>
                  <a:pt x="1396" y="1862"/>
                </a:cubicBezTo>
                <a:cubicBezTo>
                  <a:pt x="1163" y="1974"/>
                  <a:pt x="698" y="2095"/>
                  <a:pt x="0" y="2206"/>
                </a:cubicBezTo>
                <a:lnTo>
                  <a:pt x="0" y="10934"/>
                </a:lnTo>
                <a:cubicBezTo>
                  <a:pt x="354" y="10934"/>
                  <a:pt x="819" y="10813"/>
                  <a:pt x="1284" y="10813"/>
                </a:cubicBezTo>
                <a:lnTo>
                  <a:pt x="5471" y="10813"/>
                </a:lnTo>
                <a:cubicBezTo>
                  <a:pt x="6169" y="10813"/>
                  <a:pt x="6979" y="10702"/>
                  <a:pt x="7909" y="10581"/>
                </a:cubicBezTo>
                <a:cubicBezTo>
                  <a:pt x="8496" y="10469"/>
                  <a:pt x="9891" y="10348"/>
                  <a:pt x="11520" y="10237"/>
                </a:cubicBezTo>
                <a:cubicBezTo>
                  <a:pt x="12097" y="10237"/>
                  <a:pt x="12683" y="10237"/>
                  <a:pt x="13613" y="10116"/>
                </a:cubicBezTo>
                <a:lnTo>
                  <a:pt x="13725" y="10116"/>
                </a:lnTo>
                <a:cubicBezTo>
                  <a:pt x="14079" y="10004"/>
                  <a:pt x="15121" y="9771"/>
                  <a:pt x="15707" y="9418"/>
                </a:cubicBezTo>
                <a:cubicBezTo>
                  <a:pt x="16517" y="9073"/>
                  <a:pt x="19662" y="8841"/>
                  <a:pt x="23263" y="8841"/>
                </a:cubicBezTo>
                <a:lnTo>
                  <a:pt x="24658" y="8841"/>
                </a:lnTo>
                <a:cubicBezTo>
                  <a:pt x="27106" y="8841"/>
                  <a:pt x="29776" y="8952"/>
                  <a:pt x="32335" y="8952"/>
                </a:cubicBezTo>
                <a:cubicBezTo>
                  <a:pt x="33387" y="8952"/>
                  <a:pt x="34317" y="8841"/>
                  <a:pt x="35248" y="8841"/>
                </a:cubicBezTo>
                <a:lnTo>
                  <a:pt x="36988" y="8841"/>
                </a:lnTo>
                <a:cubicBezTo>
                  <a:pt x="40012" y="8841"/>
                  <a:pt x="42803" y="9073"/>
                  <a:pt x="44553" y="9306"/>
                </a:cubicBezTo>
                <a:cubicBezTo>
                  <a:pt x="46293" y="9539"/>
                  <a:pt x="48740" y="9771"/>
                  <a:pt x="51299" y="9771"/>
                </a:cubicBezTo>
                <a:cubicBezTo>
                  <a:pt x="52574" y="9771"/>
                  <a:pt x="53858" y="9771"/>
                  <a:pt x="55133" y="9539"/>
                </a:cubicBezTo>
                <a:cubicBezTo>
                  <a:pt x="55486" y="9650"/>
                  <a:pt x="56063" y="9650"/>
                  <a:pt x="56649" y="9650"/>
                </a:cubicBezTo>
                <a:cubicBezTo>
                  <a:pt x="57347" y="9650"/>
                  <a:pt x="57924" y="9650"/>
                  <a:pt x="58157" y="9539"/>
                </a:cubicBezTo>
                <a:cubicBezTo>
                  <a:pt x="58622" y="9539"/>
                  <a:pt x="59441" y="9418"/>
                  <a:pt x="60139" y="9418"/>
                </a:cubicBezTo>
                <a:cubicBezTo>
                  <a:pt x="61069" y="9418"/>
                  <a:pt x="62000" y="9539"/>
                  <a:pt x="62344" y="9650"/>
                </a:cubicBezTo>
                <a:cubicBezTo>
                  <a:pt x="63861" y="10116"/>
                  <a:pt x="66997" y="10813"/>
                  <a:pt x="73510" y="10813"/>
                </a:cubicBezTo>
                <a:lnTo>
                  <a:pt x="74562" y="10813"/>
                </a:lnTo>
                <a:cubicBezTo>
                  <a:pt x="75139" y="10813"/>
                  <a:pt x="79093" y="10702"/>
                  <a:pt x="81885" y="9771"/>
                </a:cubicBezTo>
                <a:cubicBezTo>
                  <a:pt x="82350" y="9539"/>
                  <a:pt x="83867" y="9418"/>
                  <a:pt x="85374" y="9418"/>
                </a:cubicBezTo>
                <a:cubicBezTo>
                  <a:pt x="86537" y="9418"/>
                  <a:pt x="87700" y="9539"/>
                  <a:pt x="88398" y="9650"/>
                </a:cubicBezTo>
                <a:cubicBezTo>
                  <a:pt x="90380" y="10004"/>
                  <a:pt x="93284" y="10237"/>
                  <a:pt x="97359" y="10237"/>
                </a:cubicBezTo>
                <a:cubicBezTo>
                  <a:pt x="99685" y="10237"/>
                  <a:pt x="102356" y="10116"/>
                  <a:pt x="105501" y="9883"/>
                </a:cubicBezTo>
                <a:lnTo>
                  <a:pt x="105613" y="9883"/>
                </a:lnTo>
                <a:cubicBezTo>
                  <a:pt x="105734" y="9883"/>
                  <a:pt x="105845" y="10004"/>
                  <a:pt x="105966" y="10004"/>
                </a:cubicBezTo>
                <a:cubicBezTo>
                  <a:pt x="106776" y="10116"/>
                  <a:pt x="110033" y="10702"/>
                  <a:pt x="115039" y="10702"/>
                </a:cubicBezTo>
                <a:lnTo>
                  <a:pt x="115150" y="10702"/>
                </a:lnTo>
                <a:cubicBezTo>
                  <a:pt x="115616" y="10702"/>
                  <a:pt x="117709" y="10934"/>
                  <a:pt x="120389" y="10934"/>
                </a:cubicBezTo>
                <a:cubicBezTo>
                  <a:pt x="121897" y="10934"/>
                  <a:pt x="123646" y="10934"/>
                  <a:pt x="125274" y="10702"/>
                </a:cubicBezTo>
                <a:lnTo>
                  <a:pt x="125507" y="10702"/>
                </a:lnTo>
                <a:cubicBezTo>
                  <a:pt x="125972" y="10702"/>
                  <a:pt x="130160" y="10581"/>
                  <a:pt x="132365" y="10237"/>
                </a:cubicBezTo>
                <a:cubicBezTo>
                  <a:pt x="133649" y="10004"/>
                  <a:pt x="135622" y="9883"/>
                  <a:pt x="137836" y="9883"/>
                </a:cubicBezTo>
                <a:cubicBezTo>
                  <a:pt x="143066" y="9771"/>
                  <a:pt x="152138" y="9539"/>
                  <a:pt x="158540" y="8720"/>
                </a:cubicBezTo>
                <a:cubicBezTo>
                  <a:pt x="159005" y="8720"/>
                  <a:pt x="173540" y="6282"/>
                  <a:pt x="164002" y="4067"/>
                </a:cubicBezTo>
                <a:cubicBezTo>
                  <a:pt x="160978" y="3258"/>
                  <a:pt x="153069" y="2793"/>
                  <a:pt x="146676" y="2793"/>
                </a:cubicBezTo>
                <a:cubicBezTo>
                  <a:pt x="145392" y="2793"/>
                  <a:pt x="144117" y="2793"/>
                  <a:pt x="142954" y="2904"/>
                </a:cubicBezTo>
                <a:lnTo>
                  <a:pt x="142601" y="2904"/>
                </a:lnTo>
                <a:cubicBezTo>
                  <a:pt x="142256" y="3025"/>
                  <a:pt x="140860" y="3258"/>
                  <a:pt x="133649" y="3258"/>
                </a:cubicBezTo>
                <a:cubicBezTo>
                  <a:pt x="131202" y="3258"/>
                  <a:pt x="127945" y="3258"/>
                  <a:pt x="123879" y="3137"/>
                </a:cubicBezTo>
                <a:lnTo>
                  <a:pt x="121087" y="3137"/>
                </a:lnTo>
                <a:cubicBezTo>
                  <a:pt x="118993" y="3137"/>
                  <a:pt x="116900" y="3137"/>
                  <a:pt x="115039" y="3258"/>
                </a:cubicBezTo>
                <a:cubicBezTo>
                  <a:pt x="113987" y="3258"/>
                  <a:pt x="113057" y="3369"/>
                  <a:pt x="112126" y="3369"/>
                </a:cubicBezTo>
                <a:cubicBezTo>
                  <a:pt x="107362" y="3369"/>
                  <a:pt x="102821" y="2904"/>
                  <a:pt x="100849" y="2095"/>
                </a:cubicBezTo>
                <a:cubicBezTo>
                  <a:pt x="99685" y="1741"/>
                  <a:pt x="98290" y="1276"/>
                  <a:pt x="96894" y="1164"/>
                </a:cubicBezTo>
                <a:cubicBezTo>
                  <a:pt x="94800" y="1043"/>
                  <a:pt x="93172" y="811"/>
                  <a:pt x="91888" y="578"/>
                </a:cubicBezTo>
                <a:cubicBezTo>
                  <a:pt x="90027" y="234"/>
                  <a:pt x="87589" y="1"/>
                  <a:pt x="84797" y="1"/>
                </a:cubicBezTo>
                <a:close/>
              </a:path>
            </a:pathLst>
          </a:custGeom>
          <a:solidFill>
            <a:srgbClr val="FFFFFF">
              <a:alpha val="625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1886106" y="4393806"/>
            <a:ext cx="1663929" cy="762081"/>
          </a:xfrm>
          <a:custGeom>
            <a:rect b="b" l="l" r="r" t="t"/>
            <a:pathLst>
              <a:path extrusionOk="0" h="38763" w="84646">
                <a:moveTo>
                  <a:pt x="54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54" y="0"/>
                </a:lnTo>
                <a:cubicBezTo>
                  <a:pt x="791" y="0"/>
                  <a:pt x="8643" y="4010"/>
                  <a:pt x="11188" y="5199"/>
                </a:cubicBezTo>
                <a:cubicBezTo>
                  <a:pt x="13788" y="6496"/>
                  <a:pt x="19099" y="7233"/>
                  <a:pt x="20961" y="7572"/>
                </a:cubicBezTo>
                <a:cubicBezTo>
                  <a:pt x="22770" y="7911"/>
                  <a:pt x="28479" y="12034"/>
                  <a:pt x="30228" y="12825"/>
                </a:cubicBezTo>
                <a:cubicBezTo>
                  <a:pt x="31923" y="13616"/>
                  <a:pt x="37294" y="15257"/>
                  <a:pt x="37972" y="15483"/>
                </a:cubicBezTo>
                <a:cubicBezTo>
                  <a:pt x="38704" y="15709"/>
                  <a:pt x="43170" y="19379"/>
                  <a:pt x="44694" y="20116"/>
                </a:cubicBezTo>
                <a:cubicBezTo>
                  <a:pt x="46276" y="20794"/>
                  <a:pt x="56167" y="26838"/>
                  <a:pt x="64358" y="29324"/>
                </a:cubicBezTo>
                <a:cubicBezTo>
                  <a:pt x="72607" y="31810"/>
                  <a:pt x="79727" y="36444"/>
                  <a:pt x="84193" y="38763"/>
                </a:cubicBezTo>
                <a:lnTo>
                  <a:pt x="84645" y="38704"/>
                </a:lnTo>
                <a:lnTo>
                  <a:pt x="84193" y="38763"/>
                </a:lnTo>
                <a:cubicBezTo>
                  <a:pt x="79727" y="36444"/>
                  <a:pt x="72607" y="31810"/>
                  <a:pt x="64358" y="29324"/>
                </a:cubicBezTo>
                <a:cubicBezTo>
                  <a:pt x="56167" y="26838"/>
                  <a:pt x="46276" y="20794"/>
                  <a:pt x="44694" y="20116"/>
                </a:cubicBezTo>
                <a:cubicBezTo>
                  <a:pt x="43170" y="19379"/>
                  <a:pt x="38704" y="15709"/>
                  <a:pt x="37972" y="15483"/>
                </a:cubicBezTo>
                <a:cubicBezTo>
                  <a:pt x="37294" y="15257"/>
                  <a:pt x="31923" y="13616"/>
                  <a:pt x="30228" y="12825"/>
                </a:cubicBezTo>
                <a:cubicBezTo>
                  <a:pt x="28479" y="12034"/>
                  <a:pt x="22770" y="7911"/>
                  <a:pt x="20961" y="7572"/>
                </a:cubicBezTo>
                <a:cubicBezTo>
                  <a:pt x="19099" y="7233"/>
                  <a:pt x="13788" y="6496"/>
                  <a:pt x="11188" y="5199"/>
                </a:cubicBezTo>
                <a:cubicBezTo>
                  <a:pt x="8643" y="4010"/>
                  <a:pt x="791" y="0"/>
                  <a:pt x="54" y="0"/>
                </a:cubicBezTo>
                <a:close/>
              </a:path>
            </a:pathLst>
          </a:custGeom>
          <a:solidFill>
            <a:srgbClr val="A3585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5"/>
          <p:cNvSpPr/>
          <p:nvPr/>
        </p:nvSpPr>
        <p:spPr>
          <a:xfrm>
            <a:off x="1501575" y="4519700"/>
            <a:ext cx="274075" cy="70650"/>
          </a:xfrm>
          <a:custGeom>
            <a:rect b="b" l="l" r="r" t="t"/>
            <a:pathLst>
              <a:path extrusionOk="0" h="2826" w="10963">
                <a:moveTo>
                  <a:pt x="10962" y="0"/>
                </a:moveTo>
                <a:cubicBezTo>
                  <a:pt x="8648" y="733"/>
                  <a:pt x="2712" y="1696"/>
                  <a:pt x="850" y="2487"/>
                </a:cubicBezTo>
                <a:cubicBezTo>
                  <a:pt x="678" y="2600"/>
                  <a:pt x="339" y="2713"/>
                  <a:pt x="0" y="2826"/>
                </a:cubicBezTo>
                <a:lnTo>
                  <a:pt x="0" y="2826"/>
                </a:lnTo>
                <a:cubicBezTo>
                  <a:pt x="339" y="2713"/>
                  <a:pt x="678" y="2600"/>
                  <a:pt x="850" y="2487"/>
                </a:cubicBezTo>
                <a:cubicBezTo>
                  <a:pt x="2712" y="1696"/>
                  <a:pt x="8648" y="733"/>
                  <a:pt x="1096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5"/>
          <p:cNvSpPr/>
          <p:nvPr/>
        </p:nvSpPr>
        <p:spPr>
          <a:xfrm flipH="1">
            <a:off x="2387989" y="4461700"/>
            <a:ext cx="6756011" cy="821514"/>
          </a:xfrm>
          <a:custGeom>
            <a:rect b="b" l="l" r="r" t="t"/>
            <a:pathLst>
              <a:path extrusionOk="0" h="36765" w="264113">
                <a:moveTo>
                  <a:pt x="162630" y="1"/>
                </a:moveTo>
                <a:cubicBezTo>
                  <a:pt x="162373" y="1"/>
                  <a:pt x="162212" y="44"/>
                  <a:pt x="162156" y="134"/>
                </a:cubicBezTo>
                <a:cubicBezTo>
                  <a:pt x="161370" y="1591"/>
                  <a:pt x="156679" y="9068"/>
                  <a:pt x="152105" y="12195"/>
                </a:cubicBezTo>
                <a:lnTo>
                  <a:pt x="145404" y="12195"/>
                </a:lnTo>
                <a:cubicBezTo>
                  <a:pt x="141307" y="9176"/>
                  <a:pt x="132729" y="1785"/>
                  <a:pt x="129633" y="1785"/>
                </a:cubicBezTo>
                <a:cubicBezTo>
                  <a:pt x="129523" y="1785"/>
                  <a:pt x="129419" y="1795"/>
                  <a:pt x="129323" y="1814"/>
                </a:cubicBezTo>
                <a:cubicBezTo>
                  <a:pt x="126810" y="2355"/>
                  <a:pt x="107046" y="8973"/>
                  <a:pt x="103522" y="8973"/>
                </a:cubicBezTo>
                <a:cubicBezTo>
                  <a:pt x="103437" y="8973"/>
                  <a:pt x="103363" y="8969"/>
                  <a:pt x="103298" y="8961"/>
                </a:cubicBezTo>
                <a:cubicBezTo>
                  <a:pt x="100079" y="8593"/>
                  <a:pt x="83119" y="3215"/>
                  <a:pt x="75320" y="3215"/>
                </a:cubicBezTo>
                <a:cubicBezTo>
                  <a:pt x="73659" y="3215"/>
                  <a:pt x="72413" y="3459"/>
                  <a:pt x="71805" y="4048"/>
                </a:cubicBezTo>
                <a:cubicBezTo>
                  <a:pt x="68411" y="7136"/>
                  <a:pt x="65298" y="11744"/>
                  <a:pt x="60632" y="11744"/>
                </a:cubicBezTo>
                <a:cubicBezTo>
                  <a:pt x="60237" y="11744"/>
                  <a:pt x="59831" y="11711"/>
                  <a:pt x="59413" y="11642"/>
                </a:cubicBezTo>
                <a:cubicBezTo>
                  <a:pt x="48245" y="9739"/>
                  <a:pt x="37855" y="2815"/>
                  <a:pt x="26464" y="1144"/>
                </a:cubicBezTo>
                <a:cubicBezTo>
                  <a:pt x="26415" y="1135"/>
                  <a:pt x="26362" y="1130"/>
                  <a:pt x="26304" y="1130"/>
                </a:cubicBezTo>
                <a:cubicBezTo>
                  <a:pt x="24235" y="1130"/>
                  <a:pt x="16392" y="6890"/>
                  <a:pt x="11499" y="8845"/>
                </a:cubicBezTo>
                <a:cubicBezTo>
                  <a:pt x="7595" y="10525"/>
                  <a:pt x="3905" y="11418"/>
                  <a:pt x="1" y="11865"/>
                </a:cubicBezTo>
                <a:lnTo>
                  <a:pt x="1" y="36764"/>
                </a:lnTo>
                <a:lnTo>
                  <a:pt x="264112" y="36764"/>
                </a:lnTo>
                <a:lnTo>
                  <a:pt x="264112" y="8068"/>
                </a:lnTo>
                <a:cubicBezTo>
                  <a:pt x="259761" y="3377"/>
                  <a:pt x="249594" y="2707"/>
                  <a:pt x="248031" y="1921"/>
                </a:cubicBezTo>
                <a:cubicBezTo>
                  <a:pt x="247824" y="1834"/>
                  <a:pt x="247641" y="1795"/>
                  <a:pt x="247478" y="1795"/>
                </a:cubicBezTo>
                <a:cubicBezTo>
                  <a:pt x="246017" y="1795"/>
                  <a:pt x="246113" y="4950"/>
                  <a:pt x="244092" y="4950"/>
                </a:cubicBezTo>
                <a:cubicBezTo>
                  <a:pt x="244031" y="4950"/>
                  <a:pt x="243968" y="4947"/>
                  <a:pt x="243903" y="4941"/>
                </a:cubicBezTo>
                <a:cubicBezTo>
                  <a:pt x="242224" y="4718"/>
                  <a:pt x="241107" y="4494"/>
                  <a:pt x="238096" y="2261"/>
                </a:cubicBezTo>
                <a:cubicBezTo>
                  <a:pt x="237107" y="1517"/>
                  <a:pt x="236184" y="1289"/>
                  <a:pt x="235286" y="1289"/>
                </a:cubicBezTo>
                <a:cubicBezTo>
                  <a:pt x="233859" y="1289"/>
                  <a:pt x="232493" y="1866"/>
                  <a:pt x="231019" y="1866"/>
                </a:cubicBezTo>
                <a:cubicBezTo>
                  <a:pt x="230491" y="1866"/>
                  <a:pt x="229949" y="1792"/>
                  <a:pt x="229385" y="1591"/>
                </a:cubicBezTo>
                <a:cubicBezTo>
                  <a:pt x="229056" y="1475"/>
                  <a:pt x="228702" y="1420"/>
                  <a:pt x="228326" y="1420"/>
                </a:cubicBezTo>
                <a:cubicBezTo>
                  <a:pt x="223985" y="1420"/>
                  <a:pt x="216870" y="8692"/>
                  <a:pt x="214197" y="12088"/>
                </a:cubicBezTo>
                <a:lnTo>
                  <a:pt x="214081" y="12195"/>
                </a:lnTo>
                <a:lnTo>
                  <a:pt x="205486" y="12195"/>
                </a:lnTo>
                <a:cubicBezTo>
                  <a:pt x="191670" y="9583"/>
                  <a:pt x="166472" y="1"/>
                  <a:pt x="16263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5"/>
          <p:cNvSpPr/>
          <p:nvPr/>
        </p:nvSpPr>
        <p:spPr>
          <a:xfrm>
            <a:off x="2276800" y="4710500"/>
            <a:ext cx="6921625" cy="572707"/>
          </a:xfrm>
          <a:custGeom>
            <a:rect b="b" l="l" r="r" t="t"/>
            <a:pathLst>
              <a:path extrusionOk="0" h="24675" w="276865">
                <a:moveTo>
                  <a:pt x="149691" y="0"/>
                </a:moveTo>
                <a:lnTo>
                  <a:pt x="134701" y="7523"/>
                </a:lnTo>
                <a:lnTo>
                  <a:pt x="126123" y="11257"/>
                </a:lnTo>
                <a:lnTo>
                  <a:pt x="114283" y="8574"/>
                </a:lnTo>
                <a:lnTo>
                  <a:pt x="106816" y="8574"/>
                </a:lnTo>
                <a:lnTo>
                  <a:pt x="93922" y="6417"/>
                </a:lnTo>
                <a:lnTo>
                  <a:pt x="88555" y="4317"/>
                </a:lnTo>
                <a:lnTo>
                  <a:pt x="81554" y="7523"/>
                </a:lnTo>
                <a:lnTo>
                  <a:pt x="68137" y="5890"/>
                </a:lnTo>
                <a:lnTo>
                  <a:pt x="57986" y="3734"/>
                </a:lnTo>
                <a:lnTo>
                  <a:pt x="50463" y="8051"/>
                </a:lnTo>
                <a:cubicBezTo>
                  <a:pt x="50463" y="8051"/>
                  <a:pt x="45275" y="5982"/>
                  <a:pt x="40722" y="5982"/>
                </a:cubicBezTo>
                <a:cubicBezTo>
                  <a:pt x="39604" y="5982"/>
                  <a:pt x="38524" y="6106"/>
                  <a:pt x="37569" y="6417"/>
                </a:cubicBezTo>
                <a:cubicBezTo>
                  <a:pt x="32729" y="8051"/>
                  <a:pt x="27362" y="11784"/>
                  <a:pt x="27362" y="11784"/>
                </a:cubicBezTo>
                <a:cubicBezTo>
                  <a:pt x="27362" y="11784"/>
                  <a:pt x="23101" y="8574"/>
                  <a:pt x="20418" y="8574"/>
                </a:cubicBezTo>
                <a:cubicBezTo>
                  <a:pt x="17734" y="8574"/>
                  <a:pt x="13945" y="14468"/>
                  <a:pt x="13945" y="14468"/>
                </a:cubicBezTo>
                <a:cubicBezTo>
                  <a:pt x="13945" y="14468"/>
                  <a:pt x="11261" y="15574"/>
                  <a:pt x="9161" y="15574"/>
                </a:cubicBezTo>
                <a:cubicBezTo>
                  <a:pt x="7001" y="15574"/>
                  <a:pt x="0" y="24674"/>
                  <a:pt x="0" y="24674"/>
                </a:cubicBezTo>
                <a:lnTo>
                  <a:pt x="275814" y="24152"/>
                </a:lnTo>
                <a:lnTo>
                  <a:pt x="276864" y="7001"/>
                </a:lnTo>
                <a:lnTo>
                  <a:pt x="276864" y="7001"/>
                </a:lnTo>
                <a:lnTo>
                  <a:pt x="272025" y="9101"/>
                </a:lnTo>
                <a:lnTo>
                  <a:pt x="266658" y="11257"/>
                </a:lnTo>
                <a:lnTo>
                  <a:pt x="258607" y="11784"/>
                </a:lnTo>
                <a:lnTo>
                  <a:pt x="248457" y="16101"/>
                </a:lnTo>
                <a:lnTo>
                  <a:pt x="240929" y="15574"/>
                </a:lnTo>
                <a:lnTo>
                  <a:pt x="231829" y="14991"/>
                </a:lnTo>
                <a:lnTo>
                  <a:pt x="229612" y="11257"/>
                </a:lnTo>
                <a:lnTo>
                  <a:pt x="218411" y="12890"/>
                </a:lnTo>
                <a:lnTo>
                  <a:pt x="213105" y="5540"/>
                </a:lnTo>
                <a:lnTo>
                  <a:pt x="210422" y="1634"/>
                </a:lnTo>
                <a:lnTo>
                  <a:pt x="195838" y="2157"/>
                </a:lnTo>
                <a:lnTo>
                  <a:pt x="186737" y="4840"/>
                </a:lnTo>
                <a:lnTo>
                  <a:pt x="182420" y="1634"/>
                </a:lnTo>
                <a:lnTo>
                  <a:pt x="171159" y="1634"/>
                </a:lnTo>
                <a:lnTo>
                  <a:pt x="165269" y="3734"/>
                </a:lnTo>
                <a:lnTo>
                  <a:pt x="161536" y="4317"/>
                </a:lnTo>
                <a:lnTo>
                  <a:pt x="14969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0" y="4314225"/>
            <a:ext cx="3550032" cy="1253109"/>
            <a:chOff x="0" y="4390425"/>
            <a:chExt cx="3550032" cy="1253109"/>
          </a:xfrm>
        </p:grpSpPr>
        <p:sp>
          <p:nvSpPr>
            <p:cNvPr id="47" name="Google Shape;47;p5"/>
            <p:cNvSpPr/>
            <p:nvPr/>
          </p:nvSpPr>
          <p:spPr>
            <a:xfrm>
              <a:off x="0" y="4390425"/>
              <a:ext cx="3549987" cy="1253109"/>
            </a:xfrm>
            <a:custGeom>
              <a:rect b="b" l="l" r="r" t="t"/>
              <a:pathLst>
                <a:path extrusionOk="0" h="63739" w="180592">
                  <a:moveTo>
                    <a:pt x="180139" y="38935"/>
                  </a:moveTo>
                  <a:cubicBezTo>
                    <a:pt x="175673" y="36616"/>
                    <a:pt x="168553" y="31982"/>
                    <a:pt x="160304" y="29496"/>
                  </a:cubicBezTo>
                  <a:cubicBezTo>
                    <a:pt x="152113" y="27010"/>
                    <a:pt x="142222" y="20966"/>
                    <a:pt x="140640" y="20288"/>
                  </a:cubicBezTo>
                  <a:cubicBezTo>
                    <a:pt x="139116" y="19551"/>
                    <a:pt x="134650" y="15881"/>
                    <a:pt x="133918" y="15655"/>
                  </a:cubicBezTo>
                  <a:cubicBezTo>
                    <a:pt x="133240" y="15429"/>
                    <a:pt x="127869" y="13788"/>
                    <a:pt x="126174" y="12997"/>
                  </a:cubicBezTo>
                  <a:cubicBezTo>
                    <a:pt x="124425" y="12206"/>
                    <a:pt x="118716" y="8083"/>
                    <a:pt x="116907" y="7744"/>
                  </a:cubicBezTo>
                  <a:cubicBezTo>
                    <a:pt x="115045" y="7405"/>
                    <a:pt x="109734" y="6668"/>
                    <a:pt x="107134" y="5371"/>
                  </a:cubicBezTo>
                  <a:cubicBezTo>
                    <a:pt x="104589" y="4128"/>
                    <a:pt x="96452" y="0"/>
                    <a:pt x="95946" y="172"/>
                  </a:cubicBezTo>
                  <a:cubicBezTo>
                    <a:pt x="95494" y="285"/>
                    <a:pt x="91254" y="2487"/>
                    <a:pt x="89844" y="3504"/>
                  </a:cubicBezTo>
                  <a:cubicBezTo>
                    <a:pt x="88429" y="4521"/>
                    <a:pt x="83854" y="6103"/>
                    <a:pt x="82552" y="6501"/>
                  </a:cubicBezTo>
                  <a:cubicBezTo>
                    <a:pt x="81309" y="6894"/>
                    <a:pt x="77806" y="10171"/>
                    <a:pt x="77241" y="10456"/>
                  </a:cubicBezTo>
                  <a:cubicBezTo>
                    <a:pt x="76676" y="10795"/>
                    <a:pt x="73344" y="12829"/>
                    <a:pt x="71025" y="13562"/>
                  </a:cubicBezTo>
                  <a:cubicBezTo>
                    <a:pt x="68765" y="14353"/>
                    <a:pt x="62775" y="15316"/>
                    <a:pt x="60913" y="16107"/>
                  </a:cubicBezTo>
                  <a:cubicBezTo>
                    <a:pt x="59046" y="16898"/>
                    <a:pt x="45485" y="21983"/>
                    <a:pt x="40684" y="23846"/>
                  </a:cubicBezTo>
                  <a:cubicBezTo>
                    <a:pt x="35879" y="25767"/>
                    <a:pt x="0" y="37859"/>
                    <a:pt x="0" y="37859"/>
                  </a:cubicBezTo>
                  <a:lnTo>
                    <a:pt x="0" y="63738"/>
                  </a:lnTo>
                  <a:lnTo>
                    <a:pt x="180139" y="63738"/>
                  </a:lnTo>
                  <a:lnTo>
                    <a:pt x="180591" y="3887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>
              <a:off x="1768355" y="4393806"/>
              <a:ext cx="1781677" cy="1249727"/>
            </a:xfrm>
            <a:custGeom>
              <a:rect b="b" l="l" r="r" t="t"/>
              <a:pathLst>
                <a:path extrusionOk="0" h="63567" w="90636">
                  <a:moveTo>
                    <a:pt x="5877" y="0"/>
                  </a:moveTo>
                  <a:cubicBezTo>
                    <a:pt x="6383" y="959"/>
                    <a:pt x="7007" y="2315"/>
                    <a:pt x="7401" y="3051"/>
                  </a:cubicBezTo>
                  <a:cubicBezTo>
                    <a:pt x="8024" y="4295"/>
                    <a:pt x="8815" y="6555"/>
                    <a:pt x="8757" y="6894"/>
                  </a:cubicBezTo>
                  <a:cubicBezTo>
                    <a:pt x="8644" y="7174"/>
                    <a:pt x="6723" y="10790"/>
                    <a:pt x="6216" y="11414"/>
                  </a:cubicBezTo>
                  <a:cubicBezTo>
                    <a:pt x="5764" y="12034"/>
                    <a:pt x="6216" y="15483"/>
                    <a:pt x="6216" y="15483"/>
                  </a:cubicBezTo>
                  <a:cubicBezTo>
                    <a:pt x="6216" y="15483"/>
                    <a:pt x="10339" y="13051"/>
                    <a:pt x="10904" y="13051"/>
                  </a:cubicBezTo>
                  <a:cubicBezTo>
                    <a:pt x="11017" y="13051"/>
                    <a:pt x="11017" y="13051"/>
                    <a:pt x="11017" y="13109"/>
                  </a:cubicBezTo>
                  <a:cubicBezTo>
                    <a:pt x="10791" y="13729"/>
                    <a:pt x="9322" y="17291"/>
                    <a:pt x="9209" y="18362"/>
                  </a:cubicBezTo>
                  <a:cubicBezTo>
                    <a:pt x="9041" y="19379"/>
                    <a:pt x="10113" y="22602"/>
                    <a:pt x="8757" y="23674"/>
                  </a:cubicBezTo>
                  <a:cubicBezTo>
                    <a:pt x="7346" y="24804"/>
                    <a:pt x="2089" y="29324"/>
                    <a:pt x="1185" y="30567"/>
                  </a:cubicBezTo>
                  <a:cubicBezTo>
                    <a:pt x="281" y="31810"/>
                    <a:pt x="1" y="39834"/>
                    <a:pt x="1" y="39834"/>
                  </a:cubicBezTo>
                  <a:cubicBezTo>
                    <a:pt x="1" y="39834"/>
                    <a:pt x="9041" y="47180"/>
                    <a:pt x="10059" y="48988"/>
                  </a:cubicBezTo>
                  <a:cubicBezTo>
                    <a:pt x="11076" y="50742"/>
                    <a:pt x="12599" y="57522"/>
                    <a:pt x="11189" y="63566"/>
                  </a:cubicBezTo>
                  <a:lnTo>
                    <a:pt x="90183" y="63566"/>
                  </a:lnTo>
                  <a:lnTo>
                    <a:pt x="90635" y="38704"/>
                  </a:lnTo>
                  <a:lnTo>
                    <a:pt x="90183" y="38763"/>
                  </a:lnTo>
                  <a:cubicBezTo>
                    <a:pt x="85717" y="36444"/>
                    <a:pt x="78597" y="31810"/>
                    <a:pt x="70348" y="29324"/>
                  </a:cubicBezTo>
                  <a:cubicBezTo>
                    <a:pt x="62157" y="26838"/>
                    <a:pt x="52266" y="20794"/>
                    <a:pt x="50684" y="20116"/>
                  </a:cubicBezTo>
                  <a:cubicBezTo>
                    <a:pt x="49160" y="19379"/>
                    <a:pt x="44694" y="15709"/>
                    <a:pt x="43962" y="15483"/>
                  </a:cubicBezTo>
                  <a:cubicBezTo>
                    <a:pt x="43284" y="15257"/>
                    <a:pt x="37913" y="13616"/>
                    <a:pt x="36218" y="12825"/>
                  </a:cubicBezTo>
                  <a:cubicBezTo>
                    <a:pt x="34469" y="12034"/>
                    <a:pt x="28760" y="7911"/>
                    <a:pt x="26951" y="7572"/>
                  </a:cubicBezTo>
                  <a:cubicBezTo>
                    <a:pt x="25089" y="7233"/>
                    <a:pt x="19778" y="6496"/>
                    <a:pt x="17178" y="5199"/>
                  </a:cubicBezTo>
                  <a:cubicBezTo>
                    <a:pt x="14633" y="4010"/>
                    <a:pt x="6781" y="0"/>
                    <a:pt x="60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>
              <a:off x="1947145" y="4651503"/>
              <a:ext cx="1345202" cy="992004"/>
            </a:xfrm>
            <a:custGeom>
              <a:rect b="b" l="l" r="r" t="t"/>
              <a:pathLst>
                <a:path extrusionOk="0" h="50458" w="68432">
                  <a:moveTo>
                    <a:pt x="58825" y="37348"/>
                  </a:moveTo>
                  <a:cubicBezTo>
                    <a:pt x="53514" y="32489"/>
                    <a:pt x="41589" y="17006"/>
                    <a:pt x="35319" y="12599"/>
                  </a:cubicBezTo>
                  <a:cubicBezTo>
                    <a:pt x="29103" y="8250"/>
                    <a:pt x="27349" y="6668"/>
                    <a:pt x="24976" y="5027"/>
                  </a:cubicBezTo>
                  <a:cubicBezTo>
                    <a:pt x="22603" y="3391"/>
                    <a:pt x="18593" y="1524"/>
                    <a:pt x="17856" y="1696"/>
                  </a:cubicBezTo>
                  <a:cubicBezTo>
                    <a:pt x="17065" y="1863"/>
                    <a:pt x="14353" y="4973"/>
                    <a:pt x="13223" y="5253"/>
                  </a:cubicBezTo>
                  <a:cubicBezTo>
                    <a:pt x="12093" y="4914"/>
                    <a:pt x="1922" y="0"/>
                    <a:pt x="1922" y="0"/>
                  </a:cubicBezTo>
                  <a:cubicBezTo>
                    <a:pt x="1696" y="620"/>
                    <a:pt x="227" y="4182"/>
                    <a:pt x="114" y="5253"/>
                  </a:cubicBezTo>
                  <a:cubicBezTo>
                    <a:pt x="1" y="6157"/>
                    <a:pt x="792" y="8702"/>
                    <a:pt x="60" y="10058"/>
                  </a:cubicBezTo>
                  <a:cubicBezTo>
                    <a:pt x="2261" y="11130"/>
                    <a:pt x="5990" y="13110"/>
                    <a:pt x="7798" y="15198"/>
                  </a:cubicBezTo>
                  <a:cubicBezTo>
                    <a:pt x="10457" y="18195"/>
                    <a:pt x="24357" y="27801"/>
                    <a:pt x="28027" y="32376"/>
                  </a:cubicBezTo>
                  <a:cubicBezTo>
                    <a:pt x="29894" y="34636"/>
                    <a:pt x="34867" y="42831"/>
                    <a:pt x="39387" y="50457"/>
                  </a:cubicBezTo>
                  <a:lnTo>
                    <a:pt x="68431" y="50457"/>
                  </a:lnTo>
                  <a:cubicBezTo>
                    <a:pt x="64982" y="45033"/>
                    <a:pt x="61198" y="39554"/>
                    <a:pt x="58825" y="373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639285" y="4767013"/>
              <a:ext cx="1136361" cy="876482"/>
            </a:xfrm>
            <a:custGeom>
              <a:rect b="b" l="l" r="r" t="t"/>
              <a:pathLst>
                <a:path extrusionOk="0" h="44582" w="57808">
                  <a:moveTo>
                    <a:pt x="57808" y="1"/>
                  </a:moveTo>
                  <a:cubicBezTo>
                    <a:pt x="57807" y="1"/>
                    <a:pt x="46335" y="6782"/>
                    <a:pt x="43510" y="8477"/>
                  </a:cubicBezTo>
                  <a:cubicBezTo>
                    <a:pt x="40684" y="10226"/>
                    <a:pt x="33171" y="18250"/>
                    <a:pt x="28479" y="21247"/>
                  </a:cubicBezTo>
                  <a:cubicBezTo>
                    <a:pt x="23791" y="24298"/>
                    <a:pt x="7179" y="36557"/>
                    <a:pt x="7179" y="36670"/>
                  </a:cubicBezTo>
                  <a:cubicBezTo>
                    <a:pt x="7179" y="36729"/>
                    <a:pt x="3956" y="40287"/>
                    <a:pt x="0" y="44581"/>
                  </a:cubicBezTo>
                  <a:lnTo>
                    <a:pt x="21192" y="44581"/>
                  </a:lnTo>
                  <a:cubicBezTo>
                    <a:pt x="24298" y="41702"/>
                    <a:pt x="27349" y="38424"/>
                    <a:pt x="28990" y="35373"/>
                  </a:cubicBezTo>
                  <a:cubicBezTo>
                    <a:pt x="33339" y="27404"/>
                    <a:pt x="42890" y="14127"/>
                    <a:pt x="46674" y="11356"/>
                  </a:cubicBezTo>
                  <a:cubicBezTo>
                    <a:pt x="50403" y="8644"/>
                    <a:pt x="57807" y="1"/>
                    <a:pt x="57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980332" y="4658167"/>
              <a:ext cx="423187" cy="415494"/>
            </a:xfrm>
            <a:custGeom>
              <a:rect b="b" l="l" r="r" t="t"/>
              <a:pathLst>
                <a:path extrusionOk="0" h="21134" w="21528">
                  <a:moveTo>
                    <a:pt x="21527" y="0"/>
                  </a:moveTo>
                  <a:lnTo>
                    <a:pt x="21527" y="0"/>
                  </a:lnTo>
                  <a:cubicBezTo>
                    <a:pt x="19213" y="733"/>
                    <a:pt x="13277" y="1696"/>
                    <a:pt x="11415" y="2487"/>
                  </a:cubicBezTo>
                  <a:cubicBezTo>
                    <a:pt x="11243" y="2600"/>
                    <a:pt x="10904" y="2713"/>
                    <a:pt x="10565" y="2826"/>
                  </a:cubicBezTo>
                  <a:cubicBezTo>
                    <a:pt x="10565" y="3558"/>
                    <a:pt x="10511" y="4295"/>
                    <a:pt x="10511" y="4914"/>
                  </a:cubicBezTo>
                  <a:cubicBezTo>
                    <a:pt x="10398" y="6948"/>
                    <a:pt x="9042" y="9095"/>
                    <a:pt x="7007" y="11808"/>
                  </a:cubicBezTo>
                  <a:cubicBezTo>
                    <a:pt x="5028" y="14520"/>
                    <a:pt x="1" y="21133"/>
                    <a:pt x="1" y="21133"/>
                  </a:cubicBezTo>
                  <a:cubicBezTo>
                    <a:pt x="1" y="21133"/>
                    <a:pt x="9322" y="15989"/>
                    <a:pt x="12206" y="12260"/>
                  </a:cubicBezTo>
                  <a:cubicBezTo>
                    <a:pt x="15144" y="8589"/>
                    <a:pt x="16839" y="6781"/>
                    <a:pt x="18309" y="4914"/>
                  </a:cubicBezTo>
                  <a:cubicBezTo>
                    <a:pt x="19100" y="3843"/>
                    <a:pt x="20456" y="1696"/>
                    <a:pt x="21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2" name="Google Shape;52;p5"/>
          <p:cNvPicPr preferRelativeResize="0"/>
          <p:nvPr/>
        </p:nvPicPr>
        <p:blipFill rotWithShape="1">
          <a:blip r:embed="rId2">
            <a:alphaModFix/>
          </a:blip>
          <a:srcRect b="21825" l="8643" r="8403" t="19787"/>
          <a:stretch/>
        </p:blipFill>
        <p:spPr>
          <a:xfrm>
            <a:off x="7122100" y="4663850"/>
            <a:ext cx="2314723" cy="91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5"/>
          <p:cNvPicPr preferRelativeResize="0"/>
          <p:nvPr/>
        </p:nvPicPr>
        <p:blipFill rotWithShape="1">
          <a:blip r:embed="rId2">
            <a:alphaModFix/>
          </a:blip>
          <a:srcRect b="21825" l="8643" r="8403" t="19787"/>
          <a:stretch/>
        </p:blipFill>
        <p:spPr>
          <a:xfrm rot="-179728">
            <a:off x="1026674" y="4663851"/>
            <a:ext cx="2314723" cy="91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5"/>
          <p:cNvPicPr preferRelativeResize="0"/>
          <p:nvPr/>
        </p:nvPicPr>
        <p:blipFill rotWithShape="1">
          <a:blip r:embed="rId3">
            <a:alphaModFix/>
          </a:blip>
          <a:srcRect b="24808" l="51105" r="0" t="20486"/>
          <a:stretch/>
        </p:blipFill>
        <p:spPr>
          <a:xfrm>
            <a:off x="-268650" y="4284715"/>
            <a:ext cx="2154752" cy="13560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81925" y="4711147"/>
            <a:ext cx="109447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5"/>
          <p:cNvPicPr preferRelativeResize="0"/>
          <p:nvPr/>
        </p:nvPicPr>
        <p:blipFill rotWithShape="1">
          <a:blip r:embed="rId5">
            <a:alphaModFix/>
          </a:blip>
          <a:srcRect b="4617" l="17280" r="8264" t="15080"/>
          <a:stretch/>
        </p:blipFill>
        <p:spPr>
          <a:xfrm>
            <a:off x="7039908" y="4711150"/>
            <a:ext cx="501165" cy="38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03855" y="4662422"/>
            <a:ext cx="736420" cy="38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"/>
          <p:cNvSpPr/>
          <p:nvPr/>
        </p:nvSpPr>
        <p:spPr>
          <a:xfrm>
            <a:off x="7897150" y="165975"/>
            <a:ext cx="1292544" cy="214231"/>
          </a:xfrm>
          <a:custGeom>
            <a:rect b="b" l="l" r="r" t="t"/>
            <a:pathLst>
              <a:path extrusionOk="0" h="7556" w="112127">
                <a:moveTo>
                  <a:pt x="34308" y="0"/>
                </a:moveTo>
                <a:cubicBezTo>
                  <a:pt x="33378" y="0"/>
                  <a:pt x="32335" y="0"/>
                  <a:pt x="31172" y="233"/>
                </a:cubicBezTo>
                <a:lnTo>
                  <a:pt x="31051" y="233"/>
                </a:lnTo>
                <a:cubicBezTo>
                  <a:pt x="30707" y="233"/>
                  <a:pt x="28027" y="233"/>
                  <a:pt x="26631" y="466"/>
                </a:cubicBezTo>
                <a:cubicBezTo>
                  <a:pt x="25822" y="577"/>
                  <a:pt x="24538" y="698"/>
                  <a:pt x="23142" y="698"/>
                </a:cubicBezTo>
                <a:cubicBezTo>
                  <a:pt x="19653" y="810"/>
                  <a:pt x="13837" y="1042"/>
                  <a:pt x="9771" y="1508"/>
                </a:cubicBezTo>
                <a:cubicBezTo>
                  <a:pt x="9417" y="1508"/>
                  <a:pt x="0" y="3257"/>
                  <a:pt x="6160" y="4764"/>
                </a:cubicBezTo>
                <a:cubicBezTo>
                  <a:pt x="8142" y="5351"/>
                  <a:pt x="13260" y="5583"/>
                  <a:pt x="17447" y="5583"/>
                </a:cubicBezTo>
                <a:lnTo>
                  <a:pt x="20006" y="5583"/>
                </a:lnTo>
                <a:cubicBezTo>
                  <a:pt x="20239" y="5462"/>
                  <a:pt x="21169" y="5351"/>
                  <a:pt x="25822" y="5351"/>
                </a:cubicBezTo>
                <a:lnTo>
                  <a:pt x="37919" y="5351"/>
                </a:lnTo>
                <a:cubicBezTo>
                  <a:pt x="38495" y="5351"/>
                  <a:pt x="39082" y="5230"/>
                  <a:pt x="39780" y="5230"/>
                </a:cubicBezTo>
                <a:cubicBezTo>
                  <a:pt x="42804" y="5230"/>
                  <a:pt x="45707" y="5583"/>
                  <a:pt x="46991" y="6049"/>
                </a:cubicBezTo>
                <a:cubicBezTo>
                  <a:pt x="47801" y="6393"/>
                  <a:pt x="48731" y="6625"/>
                  <a:pt x="49550" y="6746"/>
                </a:cubicBezTo>
                <a:cubicBezTo>
                  <a:pt x="50946" y="6858"/>
                  <a:pt x="51988" y="6979"/>
                  <a:pt x="52807" y="7212"/>
                </a:cubicBezTo>
                <a:cubicBezTo>
                  <a:pt x="53970" y="7444"/>
                  <a:pt x="55598" y="7556"/>
                  <a:pt x="57338" y="7556"/>
                </a:cubicBezTo>
                <a:lnTo>
                  <a:pt x="59088" y="7556"/>
                </a:lnTo>
                <a:cubicBezTo>
                  <a:pt x="59665" y="7444"/>
                  <a:pt x="60251" y="7444"/>
                  <a:pt x="60949" y="7444"/>
                </a:cubicBezTo>
                <a:lnTo>
                  <a:pt x="61879" y="7444"/>
                </a:lnTo>
                <a:cubicBezTo>
                  <a:pt x="62344" y="7444"/>
                  <a:pt x="62810" y="7444"/>
                  <a:pt x="63387" y="7212"/>
                </a:cubicBezTo>
                <a:cubicBezTo>
                  <a:pt x="63852" y="7091"/>
                  <a:pt x="64671" y="6979"/>
                  <a:pt x="65713" y="6858"/>
                </a:cubicBezTo>
                <a:cubicBezTo>
                  <a:pt x="66066" y="6858"/>
                  <a:pt x="66532" y="6858"/>
                  <a:pt x="66997" y="6746"/>
                </a:cubicBezTo>
                <a:cubicBezTo>
                  <a:pt x="67109" y="6746"/>
                  <a:pt x="67109" y="6746"/>
                  <a:pt x="67230" y="6625"/>
                </a:cubicBezTo>
                <a:cubicBezTo>
                  <a:pt x="67462" y="6625"/>
                  <a:pt x="68039" y="6281"/>
                  <a:pt x="68504" y="5928"/>
                </a:cubicBezTo>
                <a:cubicBezTo>
                  <a:pt x="68970" y="5583"/>
                  <a:pt x="71063" y="5351"/>
                  <a:pt x="73278" y="5351"/>
                </a:cubicBezTo>
                <a:lnTo>
                  <a:pt x="82229" y="5351"/>
                </a:lnTo>
                <a:cubicBezTo>
                  <a:pt x="84090" y="5351"/>
                  <a:pt x="85951" y="5462"/>
                  <a:pt x="87003" y="5816"/>
                </a:cubicBezTo>
                <a:cubicBezTo>
                  <a:pt x="88166" y="6049"/>
                  <a:pt x="89794" y="6393"/>
                  <a:pt x="91423" y="6393"/>
                </a:cubicBezTo>
                <a:cubicBezTo>
                  <a:pt x="92232" y="6393"/>
                  <a:pt x="93051" y="6281"/>
                  <a:pt x="93749" y="6160"/>
                </a:cubicBezTo>
                <a:lnTo>
                  <a:pt x="95954" y="6160"/>
                </a:lnTo>
                <a:cubicBezTo>
                  <a:pt x="96187" y="6049"/>
                  <a:pt x="96652" y="6049"/>
                  <a:pt x="97238" y="6049"/>
                </a:cubicBezTo>
                <a:cubicBezTo>
                  <a:pt x="97815" y="6049"/>
                  <a:pt x="98402" y="6049"/>
                  <a:pt x="98513" y="6160"/>
                </a:cubicBezTo>
                <a:cubicBezTo>
                  <a:pt x="99565" y="6746"/>
                  <a:pt x="101658" y="7444"/>
                  <a:pt x="105725" y="7444"/>
                </a:cubicBezTo>
                <a:lnTo>
                  <a:pt x="106423" y="7444"/>
                </a:lnTo>
                <a:cubicBezTo>
                  <a:pt x="106888" y="7444"/>
                  <a:pt x="109335" y="7444"/>
                  <a:pt x="111196" y="6281"/>
                </a:cubicBezTo>
                <a:cubicBezTo>
                  <a:pt x="111429" y="6160"/>
                  <a:pt x="111773" y="6160"/>
                  <a:pt x="112127" y="6049"/>
                </a:cubicBezTo>
                <a:lnTo>
                  <a:pt x="112127" y="0"/>
                </a:lnTo>
                <a:cubicBezTo>
                  <a:pt x="111894" y="0"/>
                  <a:pt x="111661" y="0"/>
                  <a:pt x="111308" y="112"/>
                </a:cubicBezTo>
                <a:lnTo>
                  <a:pt x="108637" y="112"/>
                </a:lnTo>
                <a:cubicBezTo>
                  <a:pt x="108172" y="112"/>
                  <a:pt x="107586" y="112"/>
                  <a:pt x="107009" y="233"/>
                </a:cubicBezTo>
                <a:cubicBezTo>
                  <a:pt x="106655" y="345"/>
                  <a:pt x="105725" y="466"/>
                  <a:pt x="104683" y="466"/>
                </a:cubicBezTo>
                <a:cubicBezTo>
                  <a:pt x="104329" y="466"/>
                  <a:pt x="103864" y="466"/>
                  <a:pt x="103398" y="577"/>
                </a:cubicBezTo>
                <a:lnTo>
                  <a:pt x="103287" y="577"/>
                </a:lnTo>
                <a:cubicBezTo>
                  <a:pt x="103054" y="698"/>
                  <a:pt x="102356" y="810"/>
                  <a:pt x="102003" y="1042"/>
                </a:cubicBezTo>
                <a:cubicBezTo>
                  <a:pt x="101426" y="1275"/>
                  <a:pt x="99444" y="1508"/>
                  <a:pt x="97117" y="1508"/>
                </a:cubicBezTo>
                <a:lnTo>
                  <a:pt x="96187" y="1508"/>
                </a:lnTo>
                <a:cubicBezTo>
                  <a:pt x="94680" y="1396"/>
                  <a:pt x="92819" y="1396"/>
                  <a:pt x="91302" y="1396"/>
                </a:cubicBezTo>
                <a:lnTo>
                  <a:pt x="88278" y="1396"/>
                </a:lnTo>
                <a:cubicBezTo>
                  <a:pt x="86305" y="1396"/>
                  <a:pt x="84556" y="1396"/>
                  <a:pt x="83392" y="1163"/>
                </a:cubicBezTo>
                <a:cubicBezTo>
                  <a:pt x="82229" y="931"/>
                  <a:pt x="80722" y="810"/>
                  <a:pt x="78973" y="810"/>
                </a:cubicBezTo>
                <a:cubicBezTo>
                  <a:pt x="78163" y="810"/>
                  <a:pt x="77344" y="810"/>
                  <a:pt x="76535" y="931"/>
                </a:cubicBezTo>
                <a:lnTo>
                  <a:pt x="74553" y="931"/>
                </a:lnTo>
                <a:cubicBezTo>
                  <a:pt x="74320" y="1042"/>
                  <a:pt x="73743" y="1042"/>
                  <a:pt x="73278" y="1042"/>
                </a:cubicBezTo>
                <a:cubicBezTo>
                  <a:pt x="72692" y="1042"/>
                  <a:pt x="72115" y="1042"/>
                  <a:pt x="71882" y="931"/>
                </a:cubicBezTo>
                <a:cubicBezTo>
                  <a:pt x="70952" y="577"/>
                  <a:pt x="68858" y="112"/>
                  <a:pt x="64671" y="112"/>
                </a:cubicBezTo>
                <a:lnTo>
                  <a:pt x="63973" y="112"/>
                </a:lnTo>
                <a:cubicBezTo>
                  <a:pt x="63619" y="112"/>
                  <a:pt x="61060" y="112"/>
                  <a:pt x="59199" y="810"/>
                </a:cubicBezTo>
                <a:cubicBezTo>
                  <a:pt x="58967" y="931"/>
                  <a:pt x="57924" y="1042"/>
                  <a:pt x="56994" y="1042"/>
                </a:cubicBezTo>
                <a:cubicBezTo>
                  <a:pt x="56296" y="1042"/>
                  <a:pt x="55477" y="1042"/>
                  <a:pt x="55012" y="931"/>
                </a:cubicBezTo>
                <a:cubicBezTo>
                  <a:pt x="53737" y="698"/>
                  <a:pt x="51876" y="466"/>
                  <a:pt x="49196" y="466"/>
                </a:cubicBezTo>
                <a:cubicBezTo>
                  <a:pt x="47801" y="466"/>
                  <a:pt x="45939" y="577"/>
                  <a:pt x="43967" y="698"/>
                </a:cubicBezTo>
                <a:lnTo>
                  <a:pt x="43734" y="698"/>
                </a:lnTo>
                <a:cubicBezTo>
                  <a:pt x="43148" y="577"/>
                  <a:pt x="41054" y="233"/>
                  <a:pt x="37798" y="233"/>
                </a:cubicBezTo>
                <a:lnTo>
                  <a:pt x="37686" y="233"/>
                </a:lnTo>
                <a:cubicBezTo>
                  <a:pt x="37453" y="112"/>
                  <a:pt x="36057" y="0"/>
                  <a:pt x="34308" y="0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6"/>
          <p:cNvSpPr/>
          <p:nvPr/>
        </p:nvSpPr>
        <p:spPr>
          <a:xfrm>
            <a:off x="1014850" y="4399675"/>
            <a:ext cx="8293894" cy="743825"/>
          </a:xfrm>
          <a:custGeom>
            <a:rect b="b" l="l" r="r" t="t"/>
            <a:pathLst>
              <a:path extrusionOk="0" h="29753" w="224129">
                <a:moveTo>
                  <a:pt x="16274" y="1"/>
                </a:moveTo>
                <a:lnTo>
                  <a:pt x="5540" y="3795"/>
                </a:lnTo>
                <a:lnTo>
                  <a:pt x="1" y="7934"/>
                </a:lnTo>
                <a:lnTo>
                  <a:pt x="1" y="29752"/>
                </a:lnTo>
                <a:lnTo>
                  <a:pt x="224129" y="29752"/>
                </a:lnTo>
                <a:lnTo>
                  <a:pt x="224129" y="23396"/>
                </a:lnTo>
                <a:lnTo>
                  <a:pt x="223952" y="23335"/>
                </a:lnTo>
                <a:lnTo>
                  <a:pt x="220629" y="19135"/>
                </a:lnTo>
                <a:lnTo>
                  <a:pt x="214912" y="19135"/>
                </a:lnTo>
                <a:lnTo>
                  <a:pt x="207384" y="19429"/>
                </a:lnTo>
                <a:lnTo>
                  <a:pt x="202834" y="15229"/>
                </a:lnTo>
                <a:lnTo>
                  <a:pt x="196184" y="14585"/>
                </a:lnTo>
                <a:lnTo>
                  <a:pt x="187727" y="9162"/>
                </a:lnTo>
                <a:lnTo>
                  <a:pt x="182300" y="9162"/>
                </a:lnTo>
                <a:lnTo>
                  <a:pt x="176293" y="11262"/>
                </a:lnTo>
                <a:lnTo>
                  <a:pt x="170226" y="12485"/>
                </a:lnTo>
                <a:lnTo>
                  <a:pt x="164799" y="10385"/>
                </a:lnTo>
                <a:lnTo>
                  <a:pt x="158148" y="9162"/>
                </a:lnTo>
                <a:lnTo>
                  <a:pt x="153309" y="9745"/>
                </a:lnTo>
                <a:lnTo>
                  <a:pt x="145142" y="9745"/>
                </a:lnTo>
                <a:lnTo>
                  <a:pt x="140941" y="12195"/>
                </a:lnTo>
                <a:lnTo>
                  <a:pt x="138197" y="12195"/>
                </a:lnTo>
                <a:lnTo>
                  <a:pt x="133064" y="15345"/>
                </a:lnTo>
                <a:lnTo>
                  <a:pt x="132308" y="15401"/>
                </a:lnTo>
                <a:lnTo>
                  <a:pt x="127757" y="11145"/>
                </a:lnTo>
                <a:lnTo>
                  <a:pt x="121107" y="10562"/>
                </a:lnTo>
                <a:lnTo>
                  <a:pt x="112357" y="11145"/>
                </a:lnTo>
                <a:lnTo>
                  <a:pt x="105529" y="7528"/>
                </a:lnTo>
                <a:lnTo>
                  <a:pt x="97595" y="6012"/>
                </a:lnTo>
                <a:lnTo>
                  <a:pt x="95145" y="8462"/>
                </a:lnTo>
                <a:lnTo>
                  <a:pt x="88789" y="8462"/>
                </a:lnTo>
                <a:lnTo>
                  <a:pt x="84005" y="9045"/>
                </a:lnTo>
                <a:lnTo>
                  <a:pt x="78227" y="5718"/>
                </a:lnTo>
                <a:lnTo>
                  <a:pt x="70121" y="5718"/>
                </a:lnTo>
                <a:lnTo>
                  <a:pt x="65860" y="8112"/>
                </a:lnTo>
                <a:lnTo>
                  <a:pt x="63177" y="8112"/>
                </a:lnTo>
                <a:lnTo>
                  <a:pt x="57287" y="11729"/>
                </a:lnTo>
                <a:lnTo>
                  <a:pt x="54954" y="9162"/>
                </a:lnTo>
                <a:lnTo>
                  <a:pt x="45792" y="10735"/>
                </a:lnTo>
                <a:lnTo>
                  <a:pt x="39376" y="10212"/>
                </a:lnTo>
                <a:lnTo>
                  <a:pt x="32959" y="7001"/>
                </a:lnTo>
                <a:lnTo>
                  <a:pt x="27008" y="2161"/>
                </a:lnTo>
                <a:lnTo>
                  <a:pt x="1627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6"/>
          <p:cNvSpPr/>
          <p:nvPr/>
        </p:nvSpPr>
        <p:spPr>
          <a:xfrm>
            <a:off x="1175050" y="4730075"/>
            <a:ext cx="8014918" cy="431078"/>
          </a:xfrm>
          <a:custGeom>
            <a:rect b="b" l="l" r="r" t="t"/>
            <a:pathLst>
              <a:path extrusionOk="0" h="31914" w="285635">
                <a:moveTo>
                  <a:pt x="31914" y="0"/>
                </a:moveTo>
                <a:cubicBezTo>
                  <a:pt x="30464" y="0"/>
                  <a:pt x="28685" y="116"/>
                  <a:pt x="27467" y="667"/>
                </a:cubicBezTo>
                <a:cubicBezTo>
                  <a:pt x="27244" y="783"/>
                  <a:pt x="27129" y="783"/>
                  <a:pt x="26906" y="889"/>
                </a:cubicBezTo>
                <a:cubicBezTo>
                  <a:pt x="24683" y="1557"/>
                  <a:pt x="7560" y="6226"/>
                  <a:pt x="0" y="6786"/>
                </a:cubicBezTo>
                <a:lnTo>
                  <a:pt x="445" y="31913"/>
                </a:lnTo>
                <a:lnTo>
                  <a:pt x="285634" y="31913"/>
                </a:lnTo>
                <a:lnTo>
                  <a:pt x="285296" y="11563"/>
                </a:lnTo>
                <a:cubicBezTo>
                  <a:pt x="278403" y="13457"/>
                  <a:pt x="271287" y="15014"/>
                  <a:pt x="264732" y="17344"/>
                </a:cubicBezTo>
                <a:cubicBezTo>
                  <a:pt x="260614" y="18794"/>
                  <a:pt x="255944" y="20795"/>
                  <a:pt x="251274" y="21685"/>
                </a:cubicBezTo>
                <a:lnTo>
                  <a:pt x="250945" y="21685"/>
                </a:lnTo>
                <a:cubicBezTo>
                  <a:pt x="249389" y="21462"/>
                  <a:pt x="244941" y="21240"/>
                  <a:pt x="244497" y="20902"/>
                </a:cubicBezTo>
                <a:cubicBezTo>
                  <a:pt x="241935" y="18794"/>
                  <a:pt x="237488" y="16793"/>
                  <a:pt x="236376" y="16348"/>
                </a:cubicBezTo>
                <a:cubicBezTo>
                  <a:pt x="235602" y="16010"/>
                  <a:pt x="231377" y="14347"/>
                  <a:pt x="231039" y="14124"/>
                </a:cubicBezTo>
                <a:cubicBezTo>
                  <a:pt x="230710" y="13902"/>
                  <a:pt x="229598" y="13342"/>
                  <a:pt x="229153" y="13342"/>
                </a:cubicBezTo>
                <a:cubicBezTo>
                  <a:pt x="227819" y="13235"/>
                  <a:pt x="224261" y="12123"/>
                  <a:pt x="224039" y="12007"/>
                </a:cubicBezTo>
                <a:cubicBezTo>
                  <a:pt x="223816" y="11901"/>
                  <a:pt x="221477" y="11456"/>
                  <a:pt x="221148" y="11456"/>
                </a:cubicBezTo>
                <a:cubicBezTo>
                  <a:pt x="219863" y="11354"/>
                  <a:pt x="217011" y="10992"/>
                  <a:pt x="216145" y="10992"/>
                </a:cubicBezTo>
                <a:cubicBezTo>
                  <a:pt x="216035" y="10992"/>
                  <a:pt x="215956" y="10998"/>
                  <a:pt x="215918" y="11011"/>
                </a:cubicBezTo>
                <a:cubicBezTo>
                  <a:pt x="215473" y="11011"/>
                  <a:pt x="215367" y="10896"/>
                  <a:pt x="214922" y="10896"/>
                </a:cubicBezTo>
                <a:cubicBezTo>
                  <a:pt x="214032" y="11011"/>
                  <a:pt x="211586" y="11785"/>
                  <a:pt x="210804" y="12007"/>
                </a:cubicBezTo>
                <a:cubicBezTo>
                  <a:pt x="210359" y="12123"/>
                  <a:pt x="210136" y="12452"/>
                  <a:pt x="209585" y="12452"/>
                </a:cubicBezTo>
                <a:cubicBezTo>
                  <a:pt x="209511" y="12477"/>
                  <a:pt x="209443" y="12487"/>
                  <a:pt x="209378" y="12487"/>
                </a:cubicBezTo>
                <a:cubicBezTo>
                  <a:pt x="209206" y="12487"/>
                  <a:pt x="209056" y="12422"/>
                  <a:pt x="208886" y="12422"/>
                </a:cubicBezTo>
                <a:cubicBezTo>
                  <a:pt x="208826" y="12422"/>
                  <a:pt x="208763" y="12430"/>
                  <a:pt x="208696" y="12452"/>
                </a:cubicBezTo>
                <a:cubicBezTo>
                  <a:pt x="207468" y="12675"/>
                  <a:pt x="194464" y="16010"/>
                  <a:pt x="194019" y="16010"/>
                </a:cubicBezTo>
                <a:cubicBezTo>
                  <a:pt x="193681" y="16126"/>
                  <a:pt x="185792" y="17237"/>
                  <a:pt x="185009" y="17789"/>
                </a:cubicBezTo>
                <a:cubicBezTo>
                  <a:pt x="184787" y="17904"/>
                  <a:pt x="183790" y="18572"/>
                  <a:pt x="183568" y="18794"/>
                </a:cubicBezTo>
                <a:cubicBezTo>
                  <a:pt x="183123" y="19123"/>
                  <a:pt x="182456" y="19345"/>
                  <a:pt x="181896" y="19683"/>
                </a:cubicBezTo>
                <a:cubicBezTo>
                  <a:pt x="180900" y="20350"/>
                  <a:pt x="179788" y="21018"/>
                  <a:pt x="178676" y="21791"/>
                </a:cubicBezTo>
                <a:cubicBezTo>
                  <a:pt x="178141" y="22193"/>
                  <a:pt x="177322" y="22395"/>
                  <a:pt x="176512" y="22395"/>
                </a:cubicBezTo>
                <a:cubicBezTo>
                  <a:pt x="175977" y="22395"/>
                  <a:pt x="175445" y="22306"/>
                  <a:pt x="175003" y="22129"/>
                </a:cubicBezTo>
                <a:cubicBezTo>
                  <a:pt x="172895" y="21347"/>
                  <a:pt x="170110" y="20012"/>
                  <a:pt x="168892" y="19461"/>
                </a:cubicBezTo>
                <a:cubicBezTo>
                  <a:pt x="168447" y="19239"/>
                  <a:pt x="168109" y="19016"/>
                  <a:pt x="167664" y="18794"/>
                </a:cubicBezTo>
                <a:cubicBezTo>
                  <a:pt x="166169" y="17996"/>
                  <a:pt x="164864" y="17756"/>
                  <a:pt x="163652" y="17756"/>
                </a:cubicBezTo>
                <a:cubicBezTo>
                  <a:pt x="161808" y="17756"/>
                  <a:pt x="160176" y="18312"/>
                  <a:pt x="158408" y="18312"/>
                </a:cubicBezTo>
                <a:cubicBezTo>
                  <a:pt x="157281" y="18312"/>
                  <a:pt x="156097" y="18086"/>
                  <a:pt x="154767" y="17344"/>
                </a:cubicBezTo>
                <a:cubicBezTo>
                  <a:pt x="153993" y="16793"/>
                  <a:pt x="148212" y="14453"/>
                  <a:pt x="145428" y="14231"/>
                </a:cubicBezTo>
                <a:cubicBezTo>
                  <a:pt x="144958" y="14198"/>
                  <a:pt x="144511" y="14183"/>
                  <a:pt x="144083" y="14183"/>
                </a:cubicBezTo>
                <a:cubicBezTo>
                  <a:pt x="140249" y="14183"/>
                  <a:pt x="137899" y="15399"/>
                  <a:pt x="134203" y="15903"/>
                </a:cubicBezTo>
                <a:cubicBezTo>
                  <a:pt x="132503" y="16137"/>
                  <a:pt x="129942" y="16278"/>
                  <a:pt x="127427" y="16278"/>
                </a:cubicBezTo>
                <a:cubicBezTo>
                  <a:pt x="125165" y="16278"/>
                  <a:pt x="122941" y="16164"/>
                  <a:pt x="121412" y="15903"/>
                </a:cubicBezTo>
                <a:cubicBezTo>
                  <a:pt x="116965" y="15236"/>
                  <a:pt x="116520" y="12345"/>
                  <a:pt x="113967" y="10451"/>
                </a:cubicBezTo>
                <a:cubicBezTo>
                  <a:pt x="113078" y="9677"/>
                  <a:pt x="111744" y="9010"/>
                  <a:pt x="110294" y="8450"/>
                </a:cubicBezTo>
                <a:cubicBezTo>
                  <a:pt x="109965" y="8343"/>
                  <a:pt x="109404" y="8227"/>
                  <a:pt x="108960" y="8227"/>
                </a:cubicBezTo>
                <a:cubicBezTo>
                  <a:pt x="106736" y="8121"/>
                  <a:pt x="106291" y="8227"/>
                  <a:pt x="105179" y="7009"/>
                </a:cubicBezTo>
                <a:cubicBezTo>
                  <a:pt x="104281" y="6206"/>
                  <a:pt x="100479" y="4499"/>
                  <a:pt x="97948" y="4499"/>
                </a:cubicBezTo>
                <a:cubicBezTo>
                  <a:pt x="97673" y="4499"/>
                  <a:pt x="97414" y="4519"/>
                  <a:pt x="97174" y="4563"/>
                </a:cubicBezTo>
                <a:cubicBezTo>
                  <a:pt x="96507" y="4563"/>
                  <a:pt x="91953" y="7009"/>
                  <a:pt x="90503" y="7116"/>
                </a:cubicBezTo>
                <a:cubicBezTo>
                  <a:pt x="90174" y="7116"/>
                  <a:pt x="89729" y="7116"/>
                  <a:pt x="89507" y="7231"/>
                </a:cubicBezTo>
                <a:cubicBezTo>
                  <a:pt x="88395" y="7560"/>
                  <a:pt x="87506" y="8121"/>
                  <a:pt x="86945" y="8672"/>
                </a:cubicBezTo>
                <a:cubicBezTo>
                  <a:pt x="86394" y="9232"/>
                  <a:pt x="79607" y="11340"/>
                  <a:pt x="78718" y="11456"/>
                </a:cubicBezTo>
                <a:cubicBezTo>
                  <a:pt x="76680" y="11802"/>
                  <a:pt x="74725" y="11945"/>
                  <a:pt x="72885" y="11945"/>
                </a:cubicBezTo>
                <a:cubicBezTo>
                  <a:pt x="64088" y="11945"/>
                  <a:pt x="57931" y="8672"/>
                  <a:pt x="57931" y="8672"/>
                </a:cubicBezTo>
                <a:cubicBezTo>
                  <a:pt x="56999" y="8367"/>
                  <a:pt x="57031" y="7771"/>
                  <a:pt x="56062" y="7771"/>
                </a:cubicBezTo>
                <a:cubicBezTo>
                  <a:pt x="55986" y="7771"/>
                  <a:pt x="55903" y="7775"/>
                  <a:pt x="55814" y="7783"/>
                </a:cubicBezTo>
                <a:cubicBezTo>
                  <a:pt x="55369" y="7783"/>
                  <a:pt x="48369" y="5452"/>
                  <a:pt x="47586" y="5230"/>
                </a:cubicBezTo>
                <a:cubicBezTo>
                  <a:pt x="47035" y="5114"/>
                  <a:pt x="46813" y="5230"/>
                  <a:pt x="46475" y="5008"/>
                </a:cubicBezTo>
                <a:cubicBezTo>
                  <a:pt x="45808" y="4670"/>
                  <a:pt x="43699" y="2562"/>
                  <a:pt x="43139" y="2339"/>
                </a:cubicBezTo>
                <a:cubicBezTo>
                  <a:pt x="42143" y="2001"/>
                  <a:pt x="37135" y="1112"/>
                  <a:pt x="36468" y="889"/>
                </a:cubicBezTo>
                <a:cubicBezTo>
                  <a:pt x="34912" y="445"/>
                  <a:pt x="33693" y="0"/>
                  <a:pt x="3191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" name="Google Shape;62;p6"/>
          <p:cNvGrpSpPr/>
          <p:nvPr/>
        </p:nvGrpSpPr>
        <p:grpSpPr>
          <a:xfrm>
            <a:off x="-222272" y="4232736"/>
            <a:ext cx="1870995" cy="928402"/>
            <a:chOff x="7284500" y="4282200"/>
            <a:chExt cx="1498234" cy="706762"/>
          </a:xfrm>
        </p:grpSpPr>
        <p:sp>
          <p:nvSpPr>
            <p:cNvPr id="63" name="Google Shape;63;p6"/>
            <p:cNvSpPr/>
            <p:nvPr/>
          </p:nvSpPr>
          <p:spPr>
            <a:xfrm>
              <a:off x="7284500" y="4282200"/>
              <a:ext cx="1498234" cy="706760"/>
            </a:xfrm>
            <a:custGeom>
              <a:rect b="b" l="l" r="r" t="t"/>
              <a:pathLst>
                <a:path extrusionOk="0" h="67811" w="143750">
                  <a:moveTo>
                    <a:pt x="15767" y="52382"/>
                  </a:moveTo>
                  <a:cubicBezTo>
                    <a:pt x="20288" y="48825"/>
                    <a:pt x="36787" y="40403"/>
                    <a:pt x="39274" y="37185"/>
                  </a:cubicBezTo>
                  <a:cubicBezTo>
                    <a:pt x="41701" y="34021"/>
                    <a:pt x="50575" y="25825"/>
                    <a:pt x="54019" y="21703"/>
                  </a:cubicBezTo>
                  <a:cubicBezTo>
                    <a:pt x="57522" y="17634"/>
                    <a:pt x="69050" y="0"/>
                    <a:pt x="70804" y="2432"/>
                  </a:cubicBezTo>
                  <a:cubicBezTo>
                    <a:pt x="72499" y="4805"/>
                    <a:pt x="74420" y="15654"/>
                    <a:pt x="76395" y="18479"/>
                  </a:cubicBezTo>
                  <a:cubicBezTo>
                    <a:pt x="78429" y="21305"/>
                    <a:pt x="80974" y="24415"/>
                    <a:pt x="83854" y="25599"/>
                  </a:cubicBezTo>
                  <a:cubicBezTo>
                    <a:pt x="85269" y="26164"/>
                    <a:pt x="87190" y="24980"/>
                    <a:pt x="89166" y="23791"/>
                  </a:cubicBezTo>
                  <a:cubicBezTo>
                    <a:pt x="91258" y="22494"/>
                    <a:pt x="93347" y="21192"/>
                    <a:pt x="94929" y="22042"/>
                  </a:cubicBezTo>
                  <a:cubicBezTo>
                    <a:pt x="97867" y="23737"/>
                    <a:pt x="109792" y="38541"/>
                    <a:pt x="116627" y="43455"/>
                  </a:cubicBezTo>
                  <a:cubicBezTo>
                    <a:pt x="123521" y="48373"/>
                    <a:pt x="137760" y="61649"/>
                    <a:pt x="143750" y="67811"/>
                  </a:cubicBezTo>
                  <a:lnTo>
                    <a:pt x="0" y="67811"/>
                  </a:lnTo>
                  <a:cubicBezTo>
                    <a:pt x="0" y="67811"/>
                    <a:pt x="2373" y="63403"/>
                    <a:pt x="6329" y="59050"/>
                  </a:cubicBezTo>
                  <a:cubicBezTo>
                    <a:pt x="10230" y="54643"/>
                    <a:pt x="11586" y="55660"/>
                    <a:pt x="15767" y="523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6"/>
            <p:cNvSpPr/>
            <p:nvPr/>
          </p:nvSpPr>
          <p:spPr>
            <a:xfrm>
              <a:off x="7778664" y="4307549"/>
              <a:ext cx="495277" cy="681413"/>
            </a:xfrm>
            <a:custGeom>
              <a:rect b="b" l="l" r="r" t="t"/>
              <a:pathLst>
                <a:path extrusionOk="0" h="65379" w="47520">
                  <a:moveTo>
                    <a:pt x="23394" y="0"/>
                  </a:moveTo>
                  <a:cubicBezTo>
                    <a:pt x="23394" y="0"/>
                    <a:pt x="22205" y="14185"/>
                    <a:pt x="21301" y="15880"/>
                  </a:cubicBezTo>
                  <a:cubicBezTo>
                    <a:pt x="20396" y="17630"/>
                    <a:pt x="13503" y="22150"/>
                    <a:pt x="11188" y="24523"/>
                  </a:cubicBezTo>
                  <a:cubicBezTo>
                    <a:pt x="11921" y="24410"/>
                    <a:pt x="12884" y="24356"/>
                    <a:pt x="13842" y="24356"/>
                  </a:cubicBezTo>
                  <a:cubicBezTo>
                    <a:pt x="15822" y="24356"/>
                    <a:pt x="17797" y="24523"/>
                    <a:pt x="17797" y="24523"/>
                  </a:cubicBezTo>
                  <a:cubicBezTo>
                    <a:pt x="17797" y="24523"/>
                    <a:pt x="15085" y="31643"/>
                    <a:pt x="13051" y="34016"/>
                  </a:cubicBezTo>
                  <a:cubicBezTo>
                    <a:pt x="11017" y="36389"/>
                    <a:pt x="7120" y="39780"/>
                    <a:pt x="6157" y="43907"/>
                  </a:cubicBezTo>
                  <a:cubicBezTo>
                    <a:pt x="5253" y="47975"/>
                    <a:pt x="2939" y="56451"/>
                    <a:pt x="2939" y="56451"/>
                  </a:cubicBezTo>
                  <a:lnTo>
                    <a:pt x="0" y="65379"/>
                  </a:lnTo>
                  <a:lnTo>
                    <a:pt x="30341" y="65379"/>
                  </a:lnTo>
                  <a:cubicBezTo>
                    <a:pt x="29270" y="62269"/>
                    <a:pt x="28479" y="59502"/>
                    <a:pt x="28705" y="58598"/>
                  </a:cubicBezTo>
                  <a:cubicBezTo>
                    <a:pt x="29324" y="56451"/>
                    <a:pt x="33732" y="52663"/>
                    <a:pt x="36105" y="50348"/>
                  </a:cubicBezTo>
                  <a:cubicBezTo>
                    <a:pt x="38424" y="47975"/>
                    <a:pt x="42492" y="39328"/>
                    <a:pt x="42492" y="39328"/>
                  </a:cubicBezTo>
                  <a:lnTo>
                    <a:pt x="39382" y="37971"/>
                  </a:lnTo>
                  <a:cubicBezTo>
                    <a:pt x="39382" y="37971"/>
                    <a:pt x="44129" y="33564"/>
                    <a:pt x="44920" y="31476"/>
                  </a:cubicBezTo>
                  <a:cubicBezTo>
                    <a:pt x="38085" y="31363"/>
                    <a:pt x="33677" y="29722"/>
                    <a:pt x="33677" y="29722"/>
                  </a:cubicBezTo>
                  <a:lnTo>
                    <a:pt x="34130" y="29722"/>
                  </a:lnTo>
                  <a:cubicBezTo>
                    <a:pt x="35486" y="29722"/>
                    <a:pt x="39721" y="29554"/>
                    <a:pt x="41756" y="27348"/>
                  </a:cubicBezTo>
                  <a:cubicBezTo>
                    <a:pt x="43338" y="25599"/>
                    <a:pt x="45883" y="22037"/>
                    <a:pt x="47519" y="19610"/>
                  </a:cubicBezTo>
                  <a:lnTo>
                    <a:pt x="47465" y="19610"/>
                  </a:lnTo>
                  <a:cubicBezTo>
                    <a:pt x="47180" y="19438"/>
                    <a:pt x="46900" y="19384"/>
                    <a:pt x="46561" y="19325"/>
                  </a:cubicBezTo>
                  <a:lnTo>
                    <a:pt x="46389" y="19325"/>
                  </a:lnTo>
                  <a:cubicBezTo>
                    <a:pt x="44979" y="19325"/>
                    <a:pt x="43338" y="20342"/>
                    <a:pt x="41756" y="21359"/>
                  </a:cubicBezTo>
                  <a:lnTo>
                    <a:pt x="41701" y="21359"/>
                  </a:lnTo>
                  <a:cubicBezTo>
                    <a:pt x="41701" y="21359"/>
                    <a:pt x="41642" y="21359"/>
                    <a:pt x="41642" y="21418"/>
                  </a:cubicBezTo>
                  <a:cubicBezTo>
                    <a:pt x="40060" y="22376"/>
                    <a:pt x="38537" y="23339"/>
                    <a:pt x="37235" y="23339"/>
                  </a:cubicBezTo>
                  <a:cubicBezTo>
                    <a:pt x="36955" y="23339"/>
                    <a:pt x="36729" y="23280"/>
                    <a:pt x="36503" y="23167"/>
                  </a:cubicBezTo>
                  <a:lnTo>
                    <a:pt x="36444" y="23167"/>
                  </a:lnTo>
                  <a:cubicBezTo>
                    <a:pt x="33564" y="21983"/>
                    <a:pt x="31019" y="18873"/>
                    <a:pt x="28985" y="16047"/>
                  </a:cubicBezTo>
                  <a:cubicBezTo>
                    <a:pt x="27010" y="13222"/>
                    <a:pt x="25089" y="2373"/>
                    <a:pt x="233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6"/>
            <p:cNvSpPr/>
            <p:nvPr/>
          </p:nvSpPr>
          <p:spPr>
            <a:xfrm>
              <a:off x="8307559" y="4592603"/>
              <a:ext cx="170179" cy="184364"/>
            </a:xfrm>
            <a:custGeom>
              <a:rect b="b" l="l" r="r" t="t"/>
              <a:pathLst>
                <a:path extrusionOk="0" h="17689" w="16328">
                  <a:moveTo>
                    <a:pt x="16328" y="17689"/>
                  </a:moveTo>
                  <a:cubicBezTo>
                    <a:pt x="11188" y="13336"/>
                    <a:pt x="9095" y="9213"/>
                    <a:pt x="6383" y="6275"/>
                  </a:cubicBezTo>
                  <a:cubicBezTo>
                    <a:pt x="3671" y="3337"/>
                    <a:pt x="0" y="0"/>
                    <a:pt x="0" y="0"/>
                  </a:cubicBezTo>
                  <a:cubicBezTo>
                    <a:pt x="0" y="0"/>
                    <a:pt x="2315" y="6162"/>
                    <a:pt x="4236" y="8874"/>
                  </a:cubicBezTo>
                  <a:cubicBezTo>
                    <a:pt x="6103" y="11528"/>
                    <a:pt x="10736" y="15429"/>
                    <a:pt x="10736" y="154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6"/>
            <p:cNvSpPr/>
            <p:nvPr/>
          </p:nvSpPr>
          <p:spPr>
            <a:xfrm>
              <a:off x="7736252" y="4311083"/>
              <a:ext cx="269130" cy="312748"/>
            </a:xfrm>
            <a:custGeom>
              <a:rect b="b" l="l" r="r" t="t"/>
              <a:pathLst>
                <a:path extrusionOk="0" h="30007" w="25822">
                  <a:moveTo>
                    <a:pt x="10398" y="22263"/>
                  </a:moveTo>
                  <a:cubicBezTo>
                    <a:pt x="10398" y="22263"/>
                    <a:pt x="15935" y="18818"/>
                    <a:pt x="17120" y="15595"/>
                  </a:cubicBezTo>
                  <a:cubicBezTo>
                    <a:pt x="18309" y="12377"/>
                    <a:pt x="21360" y="9665"/>
                    <a:pt x="22092" y="8196"/>
                  </a:cubicBezTo>
                  <a:lnTo>
                    <a:pt x="18589" y="10397"/>
                  </a:lnTo>
                  <a:cubicBezTo>
                    <a:pt x="18589" y="10397"/>
                    <a:pt x="20510" y="7572"/>
                    <a:pt x="22092" y="5822"/>
                  </a:cubicBezTo>
                  <a:cubicBezTo>
                    <a:pt x="22942" y="4918"/>
                    <a:pt x="24524" y="2260"/>
                    <a:pt x="25822" y="0"/>
                  </a:cubicBezTo>
                  <a:cubicBezTo>
                    <a:pt x="22038" y="2825"/>
                    <a:pt x="13562" y="15541"/>
                    <a:pt x="10678" y="18932"/>
                  </a:cubicBezTo>
                  <a:cubicBezTo>
                    <a:pt x="8364" y="21698"/>
                    <a:pt x="3617" y="26331"/>
                    <a:pt x="1" y="30006"/>
                  </a:cubicBezTo>
                  <a:cubicBezTo>
                    <a:pt x="2487" y="29044"/>
                    <a:pt x="5990" y="26955"/>
                    <a:pt x="10398" y="2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" name="Google Shape;67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grpSp>
        <p:nvGrpSpPr>
          <p:cNvPr id="68" name="Google Shape;68;p6"/>
          <p:cNvGrpSpPr/>
          <p:nvPr/>
        </p:nvGrpSpPr>
        <p:grpSpPr>
          <a:xfrm>
            <a:off x="6153609" y="3341761"/>
            <a:ext cx="3843042" cy="2363007"/>
            <a:chOff x="5748298" y="3092523"/>
            <a:chExt cx="4248802" cy="2612501"/>
          </a:xfrm>
        </p:grpSpPr>
        <p:pic>
          <p:nvPicPr>
            <p:cNvPr id="69" name="Google Shape;69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-412318">
              <a:off x="5794455" y="4483031"/>
              <a:ext cx="2143134" cy="90021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" name="Google Shape;70;p6"/>
            <p:cNvPicPr preferRelativeResize="0"/>
            <p:nvPr/>
          </p:nvPicPr>
          <p:blipFill rotWithShape="1">
            <a:blip r:embed="rId3">
              <a:alphaModFix/>
            </a:blip>
            <a:srcRect b="5025" l="15466" r="14578" t="4098"/>
            <a:stretch/>
          </p:blipFill>
          <p:spPr>
            <a:xfrm rot="-230420">
              <a:off x="6638848" y="3199727"/>
              <a:ext cx="3281629" cy="239809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7"/>
          <p:cNvSpPr/>
          <p:nvPr>
            <p:ph idx="2" type="pic"/>
          </p:nvPr>
        </p:nvSpPr>
        <p:spPr>
          <a:xfrm>
            <a:off x="6075100" y="0"/>
            <a:ext cx="3069000" cy="47001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7"/>
          <p:cNvSpPr txBox="1"/>
          <p:nvPr>
            <p:ph type="title"/>
          </p:nvPr>
        </p:nvSpPr>
        <p:spPr>
          <a:xfrm>
            <a:off x="720000" y="445025"/>
            <a:ext cx="5355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74" name="Google Shape;74;p7"/>
          <p:cNvSpPr txBox="1"/>
          <p:nvPr>
            <p:ph idx="1" type="body"/>
          </p:nvPr>
        </p:nvSpPr>
        <p:spPr>
          <a:xfrm>
            <a:off x="726450" y="1450175"/>
            <a:ext cx="4439700" cy="21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8"/>
          <p:cNvSpPr txBox="1"/>
          <p:nvPr>
            <p:ph type="title"/>
          </p:nvPr>
        </p:nvSpPr>
        <p:spPr>
          <a:xfrm>
            <a:off x="835400" y="835725"/>
            <a:ext cx="4375800" cy="1816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77" name="Google Shape;77;p8"/>
          <p:cNvSpPr/>
          <p:nvPr/>
        </p:nvSpPr>
        <p:spPr>
          <a:xfrm rot="10800000">
            <a:off x="0" y="209275"/>
            <a:ext cx="1387852" cy="214231"/>
          </a:xfrm>
          <a:custGeom>
            <a:rect b="b" l="l" r="r" t="t"/>
            <a:pathLst>
              <a:path extrusionOk="0" h="7556" w="112127">
                <a:moveTo>
                  <a:pt x="34308" y="0"/>
                </a:moveTo>
                <a:cubicBezTo>
                  <a:pt x="33378" y="0"/>
                  <a:pt x="32335" y="0"/>
                  <a:pt x="31172" y="233"/>
                </a:cubicBezTo>
                <a:lnTo>
                  <a:pt x="31051" y="233"/>
                </a:lnTo>
                <a:cubicBezTo>
                  <a:pt x="30707" y="233"/>
                  <a:pt x="28027" y="233"/>
                  <a:pt x="26631" y="466"/>
                </a:cubicBezTo>
                <a:cubicBezTo>
                  <a:pt x="25822" y="577"/>
                  <a:pt x="24538" y="698"/>
                  <a:pt x="23142" y="698"/>
                </a:cubicBezTo>
                <a:cubicBezTo>
                  <a:pt x="19653" y="810"/>
                  <a:pt x="13837" y="1042"/>
                  <a:pt x="9771" y="1508"/>
                </a:cubicBezTo>
                <a:cubicBezTo>
                  <a:pt x="9417" y="1508"/>
                  <a:pt x="0" y="3257"/>
                  <a:pt x="6160" y="4764"/>
                </a:cubicBezTo>
                <a:cubicBezTo>
                  <a:pt x="8142" y="5351"/>
                  <a:pt x="13260" y="5583"/>
                  <a:pt x="17447" y="5583"/>
                </a:cubicBezTo>
                <a:lnTo>
                  <a:pt x="20006" y="5583"/>
                </a:lnTo>
                <a:cubicBezTo>
                  <a:pt x="20239" y="5462"/>
                  <a:pt x="21169" y="5351"/>
                  <a:pt x="25822" y="5351"/>
                </a:cubicBezTo>
                <a:lnTo>
                  <a:pt x="37919" y="5351"/>
                </a:lnTo>
                <a:cubicBezTo>
                  <a:pt x="38495" y="5351"/>
                  <a:pt x="39082" y="5230"/>
                  <a:pt x="39780" y="5230"/>
                </a:cubicBezTo>
                <a:cubicBezTo>
                  <a:pt x="42804" y="5230"/>
                  <a:pt x="45707" y="5583"/>
                  <a:pt x="46991" y="6049"/>
                </a:cubicBezTo>
                <a:cubicBezTo>
                  <a:pt x="47801" y="6393"/>
                  <a:pt x="48731" y="6625"/>
                  <a:pt x="49550" y="6746"/>
                </a:cubicBezTo>
                <a:cubicBezTo>
                  <a:pt x="50946" y="6858"/>
                  <a:pt x="51988" y="6979"/>
                  <a:pt x="52807" y="7212"/>
                </a:cubicBezTo>
                <a:cubicBezTo>
                  <a:pt x="53970" y="7444"/>
                  <a:pt x="55598" y="7556"/>
                  <a:pt x="57338" y="7556"/>
                </a:cubicBezTo>
                <a:lnTo>
                  <a:pt x="59088" y="7556"/>
                </a:lnTo>
                <a:cubicBezTo>
                  <a:pt x="59665" y="7444"/>
                  <a:pt x="60251" y="7444"/>
                  <a:pt x="60949" y="7444"/>
                </a:cubicBezTo>
                <a:lnTo>
                  <a:pt x="61879" y="7444"/>
                </a:lnTo>
                <a:cubicBezTo>
                  <a:pt x="62344" y="7444"/>
                  <a:pt x="62810" y="7444"/>
                  <a:pt x="63387" y="7212"/>
                </a:cubicBezTo>
                <a:cubicBezTo>
                  <a:pt x="63852" y="7091"/>
                  <a:pt x="64671" y="6979"/>
                  <a:pt x="65713" y="6858"/>
                </a:cubicBezTo>
                <a:cubicBezTo>
                  <a:pt x="66066" y="6858"/>
                  <a:pt x="66532" y="6858"/>
                  <a:pt x="66997" y="6746"/>
                </a:cubicBezTo>
                <a:cubicBezTo>
                  <a:pt x="67109" y="6746"/>
                  <a:pt x="67109" y="6746"/>
                  <a:pt x="67230" y="6625"/>
                </a:cubicBezTo>
                <a:cubicBezTo>
                  <a:pt x="67462" y="6625"/>
                  <a:pt x="68039" y="6281"/>
                  <a:pt x="68504" y="5928"/>
                </a:cubicBezTo>
                <a:cubicBezTo>
                  <a:pt x="68970" y="5583"/>
                  <a:pt x="71063" y="5351"/>
                  <a:pt x="73278" y="5351"/>
                </a:cubicBezTo>
                <a:lnTo>
                  <a:pt x="82229" y="5351"/>
                </a:lnTo>
                <a:cubicBezTo>
                  <a:pt x="84090" y="5351"/>
                  <a:pt x="85951" y="5462"/>
                  <a:pt x="87003" y="5816"/>
                </a:cubicBezTo>
                <a:cubicBezTo>
                  <a:pt x="88166" y="6049"/>
                  <a:pt x="89794" y="6393"/>
                  <a:pt x="91423" y="6393"/>
                </a:cubicBezTo>
                <a:cubicBezTo>
                  <a:pt x="92232" y="6393"/>
                  <a:pt x="93051" y="6281"/>
                  <a:pt x="93749" y="6160"/>
                </a:cubicBezTo>
                <a:lnTo>
                  <a:pt x="95954" y="6160"/>
                </a:lnTo>
                <a:cubicBezTo>
                  <a:pt x="96187" y="6049"/>
                  <a:pt x="96652" y="6049"/>
                  <a:pt x="97238" y="6049"/>
                </a:cubicBezTo>
                <a:cubicBezTo>
                  <a:pt x="97815" y="6049"/>
                  <a:pt x="98402" y="6049"/>
                  <a:pt x="98513" y="6160"/>
                </a:cubicBezTo>
                <a:cubicBezTo>
                  <a:pt x="99565" y="6746"/>
                  <a:pt x="101658" y="7444"/>
                  <a:pt x="105725" y="7444"/>
                </a:cubicBezTo>
                <a:lnTo>
                  <a:pt x="106423" y="7444"/>
                </a:lnTo>
                <a:cubicBezTo>
                  <a:pt x="106888" y="7444"/>
                  <a:pt x="109335" y="7444"/>
                  <a:pt x="111196" y="6281"/>
                </a:cubicBezTo>
                <a:cubicBezTo>
                  <a:pt x="111429" y="6160"/>
                  <a:pt x="111773" y="6160"/>
                  <a:pt x="112127" y="6049"/>
                </a:cubicBezTo>
                <a:lnTo>
                  <a:pt x="112127" y="0"/>
                </a:lnTo>
                <a:cubicBezTo>
                  <a:pt x="111894" y="0"/>
                  <a:pt x="111661" y="0"/>
                  <a:pt x="111308" y="112"/>
                </a:cubicBezTo>
                <a:lnTo>
                  <a:pt x="108637" y="112"/>
                </a:lnTo>
                <a:cubicBezTo>
                  <a:pt x="108172" y="112"/>
                  <a:pt x="107586" y="112"/>
                  <a:pt x="107009" y="233"/>
                </a:cubicBezTo>
                <a:cubicBezTo>
                  <a:pt x="106655" y="345"/>
                  <a:pt x="105725" y="466"/>
                  <a:pt x="104683" y="466"/>
                </a:cubicBezTo>
                <a:cubicBezTo>
                  <a:pt x="104329" y="466"/>
                  <a:pt x="103864" y="466"/>
                  <a:pt x="103398" y="577"/>
                </a:cubicBezTo>
                <a:lnTo>
                  <a:pt x="103287" y="577"/>
                </a:lnTo>
                <a:cubicBezTo>
                  <a:pt x="103054" y="698"/>
                  <a:pt x="102356" y="810"/>
                  <a:pt x="102003" y="1042"/>
                </a:cubicBezTo>
                <a:cubicBezTo>
                  <a:pt x="101426" y="1275"/>
                  <a:pt x="99444" y="1508"/>
                  <a:pt x="97117" y="1508"/>
                </a:cubicBezTo>
                <a:lnTo>
                  <a:pt x="96187" y="1508"/>
                </a:lnTo>
                <a:cubicBezTo>
                  <a:pt x="94680" y="1396"/>
                  <a:pt x="92819" y="1396"/>
                  <a:pt x="91302" y="1396"/>
                </a:cubicBezTo>
                <a:lnTo>
                  <a:pt x="88278" y="1396"/>
                </a:lnTo>
                <a:cubicBezTo>
                  <a:pt x="86305" y="1396"/>
                  <a:pt x="84556" y="1396"/>
                  <a:pt x="83392" y="1163"/>
                </a:cubicBezTo>
                <a:cubicBezTo>
                  <a:pt x="82229" y="931"/>
                  <a:pt x="80722" y="810"/>
                  <a:pt x="78973" y="810"/>
                </a:cubicBezTo>
                <a:cubicBezTo>
                  <a:pt x="78163" y="810"/>
                  <a:pt x="77344" y="810"/>
                  <a:pt x="76535" y="931"/>
                </a:cubicBezTo>
                <a:lnTo>
                  <a:pt x="74553" y="931"/>
                </a:lnTo>
                <a:cubicBezTo>
                  <a:pt x="74320" y="1042"/>
                  <a:pt x="73743" y="1042"/>
                  <a:pt x="73278" y="1042"/>
                </a:cubicBezTo>
                <a:cubicBezTo>
                  <a:pt x="72692" y="1042"/>
                  <a:pt x="72115" y="1042"/>
                  <a:pt x="71882" y="931"/>
                </a:cubicBezTo>
                <a:cubicBezTo>
                  <a:pt x="70952" y="577"/>
                  <a:pt x="68858" y="112"/>
                  <a:pt x="64671" y="112"/>
                </a:cubicBezTo>
                <a:lnTo>
                  <a:pt x="63973" y="112"/>
                </a:lnTo>
                <a:cubicBezTo>
                  <a:pt x="63619" y="112"/>
                  <a:pt x="61060" y="112"/>
                  <a:pt x="59199" y="810"/>
                </a:cubicBezTo>
                <a:cubicBezTo>
                  <a:pt x="58967" y="931"/>
                  <a:pt x="57924" y="1042"/>
                  <a:pt x="56994" y="1042"/>
                </a:cubicBezTo>
                <a:cubicBezTo>
                  <a:pt x="56296" y="1042"/>
                  <a:pt x="55477" y="1042"/>
                  <a:pt x="55012" y="931"/>
                </a:cubicBezTo>
                <a:cubicBezTo>
                  <a:pt x="53737" y="698"/>
                  <a:pt x="51876" y="466"/>
                  <a:pt x="49196" y="466"/>
                </a:cubicBezTo>
                <a:cubicBezTo>
                  <a:pt x="47801" y="466"/>
                  <a:pt x="45939" y="577"/>
                  <a:pt x="43967" y="698"/>
                </a:cubicBezTo>
                <a:lnTo>
                  <a:pt x="43734" y="698"/>
                </a:lnTo>
                <a:cubicBezTo>
                  <a:pt x="43148" y="577"/>
                  <a:pt x="41054" y="233"/>
                  <a:pt x="37798" y="233"/>
                </a:cubicBezTo>
                <a:lnTo>
                  <a:pt x="37686" y="233"/>
                </a:lnTo>
                <a:cubicBezTo>
                  <a:pt x="37453" y="112"/>
                  <a:pt x="36057" y="0"/>
                  <a:pt x="34308" y="0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 txBox="1"/>
          <p:nvPr>
            <p:ph idx="1" type="subTitle"/>
          </p:nvPr>
        </p:nvSpPr>
        <p:spPr>
          <a:xfrm>
            <a:off x="1106013" y="1233775"/>
            <a:ext cx="3236700" cy="27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81" name="Google Shape;81;p9"/>
          <p:cNvSpPr txBox="1"/>
          <p:nvPr>
            <p:ph idx="2" type="subTitle"/>
          </p:nvPr>
        </p:nvSpPr>
        <p:spPr>
          <a:xfrm>
            <a:off x="4801283" y="1233775"/>
            <a:ext cx="3236700" cy="27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9"/>
          <p:cNvSpPr/>
          <p:nvPr/>
        </p:nvSpPr>
        <p:spPr>
          <a:xfrm>
            <a:off x="-2" y="4570825"/>
            <a:ext cx="7430185" cy="572724"/>
          </a:xfrm>
          <a:custGeom>
            <a:rect b="b" l="l" r="r" t="t"/>
            <a:pathLst>
              <a:path extrusionOk="0" h="39268" w="285447">
                <a:moveTo>
                  <a:pt x="200043" y="0"/>
                </a:moveTo>
                <a:cubicBezTo>
                  <a:pt x="199619" y="0"/>
                  <a:pt x="199270" y="57"/>
                  <a:pt x="199008" y="180"/>
                </a:cubicBezTo>
                <a:cubicBezTo>
                  <a:pt x="186891" y="5553"/>
                  <a:pt x="174307" y="7283"/>
                  <a:pt x="163057" y="7283"/>
                </a:cubicBezTo>
                <a:cubicBezTo>
                  <a:pt x="147872" y="7283"/>
                  <a:pt x="135116" y="4131"/>
                  <a:pt x="129215" y="2530"/>
                </a:cubicBezTo>
                <a:cubicBezTo>
                  <a:pt x="129084" y="2491"/>
                  <a:pt x="128905" y="2472"/>
                  <a:pt x="128680" y="2472"/>
                </a:cubicBezTo>
                <a:cubicBezTo>
                  <a:pt x="123151" y="2472"/>
                  <a:pt x="89862" y="13921"/>
                  <a:pt x="58742" y="13921"/>
                </a:cubicBezTo>
                <a:cubicBezTo>
                  <a:pt x="51934" y="13805"/>
                  <a:pt x="27142" y="2637"/>
                  <a:pt x="18092" y="1297"/>
                </a:cubicBezTo>
                <a:cubicBezTo>
                  <a:pt x="16639" y="1064"/>
                  <a:pt x="15481" y="890"/>
                  <a:pt x="14386" y="890"/>
                </a:cubicBezTo>
                <a:cubicBezTo>
                  <a:pt x="12875" y="890"/>
                  <a:pt x="11484" y="1222"/>
                  <a:pt x="9604" y="2191"/>
                </a:cubicBezTo>
                <a:cubicBezTo>
                  <a:pt x="7487" y="3307"/>
                  <a:pt x="2573" y="5880"/>
                  <a:pt x="0" y="7444"/>
                </a:cubicBezTo>
                <a:lnTo>
                  <a:pt x="0" y="39267"/>
                </a:lnTo>
                <a:lnTo>
                  <a:pt x="285446" y="39267"/>
                </a:lnTo>
                <a:lnTo>
                  <a:pt x="285446" y="11017"/>
                </a:lnTo>
                <a:cubicBezTo>
                  <a:pt x="283329" y="10678"/>
                  <a:pt x="280979" y="10231"/>
                  <a:pt x="278862" y="9454"/>
                </a:cubicBezTo>
                <a:cubicBezTo>
                  <a:pt x="278603" y="9365"/>
                  <a:pt x="278340" y="9325"/>
                  <a:pt x="278072" y="9325"/>
                </a:cubicBezTo>
                <a:cubicBezTo>
                  <a:pt x="275671" y="9325"/>
                  <a:pt x="272843" y="12531"/>
                  <a:pt x="268767" y="12531"/>
                </a:cubicBezTo>
                <a:cubicBezTo>
                  <a:pt x="267588" y="12531"/>
                  <a:pt x="266305" y="12263"/>
                  <a:pt x="264898" y="11571"/>
                </a:cubicBezTo>
                <a:cubicBezTo>
                  <a:pt x="262174" y="10262"/>
                  <a:pt x="259980" y="7887"/>
                  <a:pt x="256964" y="7887"/>
                </a:cubicBezTo>
                <a:cubicBezTo>
                  <a:pt x="256893" y="7887"/>
                  <a:pt x="256822" y="7888"/>
                  <a:pt x="256750" y="7891"/>
                </a:cubicBezTo>
                <a:cubicBezTo>
                  <a:pt x="247976" y="8083"/>
                  <a:pt x="234553" y="9939"/>
                  <a:pt x="228523" y="9939"/>
                </a:cubicBezTo>
                <a:cubicBezTo>
                  <a:pt x="227565" y="9939"/>
                  <a:pt x="226794" y="9892"/>
                  <a:pt x="226257" y="9785"/>
                </a:cubicBezTo>
                <a:cubicBezTo>
                  <a:pt x="222846" y="9163"/>
                  <a:pt x="205420" y="0"/>
                  <a:pt x="2000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9"/>
          <p:cNvSpPr/>
          <p:nvPr/>
        </p:nvSpPr>
        <p:spPr>
          <a:xfrm>
            <a:off x="276976" y="226525"/>
            <a:ext cx="1543036" cy="432522"/>
          </a:xfrm>
          <a:custGeom>
            <a:rect b="b" l="l" r="r" t="t"/>
            <a:pathLst>
              <a:path extrusionOk="0" h="51939" w="185294">
                <a:moveTo>
                  <a:pt x="48261" y="1"/>
                </a:moveTo>
                <a:cubicBezTo>
                  <a:pt x="43165" y="1"/>
                  <a:pt x="38084" y="4394"/>
                  <a:pt x="39488" y="12985"/>
                </a:cubicBezTo>
                <a:cubicBezTo>
                  <a:pt x="40540" y="18951"/>
                  <a:pt x="46675" y="23696"/>
                  <a:pt x="53342" y="26503"/>
                </a:cubicBezTo>
                <a:cubicBezTo>
                  <a:pt x="47559" y="25450"/>
                  <a:pt x="41411" y="24398"/>
                  <a:pt x="37200" y="22643"/>
                </a:cubicBezTo>
                <a:cubicBezTo>
                  <a:pt x="29661" y="19484"/>
                  <a:pt x="20355" y="13519"/>
                  <a:pt x="12634" y="13519"/>
                </a:cubicBezTo>
                <a:cubicBezTo>
                  <a:pt x="7553" y="13519"/>
                  <a:pt x="3159" y="15975"/>
                  <a:pt x="1" y="22994"/>
                </a:cubicBezTo>
                <a:cubicBezTo>
                  <a:pt x="9125" y="39656"/>
                  <a:pt x="30532" y="47026"/>
                  <a:pt x="49833" y="47026"/>
                </a:cubicBezTo>
                <a:cubicBezTo>
                  <a:pt x="56150" y="47026"/>
                  <a:pt x="62298" y="46324"/>
                  <a:pt x="67731" y="44569"/>
                </a:cubicBezTo>
                <a:cubicBezTo>
                  <a:pt x="67913" y="45805"/>
                  <a:pt x="68264" y="46857"/>
                  <a:pt x="68433" y="47910"/>
                </a:cubicBezTo>
                <a:cubicBezTo>
                  <a:pt x="72475" y="49482"/>
                  <a:pt x="77908" y="50367"/>
                  <a:pt x="83523" y="50367"/>
                </a:cubicBezTo>
                <a:cubicBezTo>
                  <a:pt x="92998" y="50367"/>
                  <a:pt x="103175" y="47910"/>
                  <a:pt x="108271" y="42646"/>
                </a:cubicBezTo>
                <a:cubicBezTo>
                  <a:pt x="112650" y="49833"/>
                  <a:pt x="118799" y="51939"/>
                  <a:pt x="125284" y="51939"/>
                </a:cubicBezTo>
                <a:cubicBezTo>
                  <a:pt x="129144" y="51939"/>
                  <a:pt x="133187" y="51237"/>
                  <a:pt x="137047" y="50535"/>
                </a:cubicBezTo>
                <a:cubicBezTo>
                  <a:pt x="140907" y="49833"/>
                  <a:pt x="144768" y="49131"/>
                  <a:pt x="148277" y="49131"/>
                </a:cubicBezTo>
                <a:lnTo>
                  <a:pt x="148446" y="49131"/>
                </a:lnTo>
                <a:cubicBezTo>
                  <a:pt x="156349" y="49131"/>
                  <a:pt x="163185" y="51237"/>
                  <a:pt x="170203" y="51237"/>
                </a:cubicBezTo>
                <a:cubicBezTo>
                  <a:pt x="174597" y="51237"/>
                  <a:pt x="179159" y="50535"/>
                  <a:pt x="184072" y="47910"/>
                </a:cubicBezTo>
                <a:cubicBezTo>
                  <a:pt x="185294" y="36680"/>
                  <a:pt x="173362" y="33522"/>
                  <a:pt x="161079" y="33522"/>
                </a:cubicBezTo>
                <a:cubicBezTo>
                  <a:pt x="152306" y="33522"/>
                  <a:pt x="143182" y="35094"/>
                  <a:pt x="138619" y="36849"/>
                </a:cubicBezTo>
                <a:cubicBezTo>
                  <a:pt x="139672" y="30532"/>
                  <a:pt x="135812" y="28258"/>
                  <a:pt x="130730" y="28258"/>
                </a:cubicBezTo>
                <a:cubicBezTo>
                  <a:pt x="127039" y="28258"/>
                  <a:pt x="122659" y="29479"/>
                  <a:pt x="119150" y="30883"/>
                </a:cubicBezTo>
                <a:cubicBezTo>
                  <a:pt x="132836" y="15793"/>
                  <a:pt x="116861" y="12115"/>
                  <a:pt x="99666" y="12115"/>
                </a:cubicBezTo>
                <a:cubicBezTo>
                  <a:pt x="87215" y="12115"/>
                  <a:pt x="73879" y="14038"/>
                  <a:pt x="70370" y="15091"/>
                </a:cubicBezTo>
                <a:cubicBezTo>
                  <a:pt x="68082" y="10360"/>
                  <a:pt x="65976" y="7904"/>
                  <a:pt x="62818" y="7904"/>
                </a:cubicBezTo>
                <a:cubicBezTo>
                  <a:pt x="61063" y="7904"/>
                  <a:pt x="58957" y="8774"/>
                  <a:pt x="56332" y="10711"/>
                </a:cubicBezTo>
                <a:cubicBezTo>
                  <a:pt x="56852" y="3510"/>
                  <a:pt x="52641" y="1"/>
                  <a:pt x="48261" y="1"/>
                </a:cubicBezTo>
                <a:close/>
              </a:path>
            </a:pathLst>
          </a:custGeom>
          <a:solidFill>
            <a:srgbClr val="FFFFFF">
              <a:alpha val="22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0" y="4716300"/>
            <a:ext cx="8133641" cy="743825"/>
          </a:xfrm>
          <a:custGeom>
            <a:rect b="b" l="l" r="r" t="t"/>
            <a:pathLst>
              <a:path extrusionOk="0" h="29753" w="224129">
                <a:moveTo>
                  <a:pt x="16274" y="1"/>
                </a:moveTo>
                <a:lnTo>
                  <a:pt x="5540" y="3795"/>
                </a:lnTo>
                <a:lnTo>
                  <a:pt x="1" y="7934"/>
                </a:lnTo>
                <a:lnTo>
                  <a:pt x="1" y="29752"/>
                </a:lnTo>
                <a:lnTo>
                  <a:pt x="224129" y="29752"/>
                </a:lnTo>
                <a:lnTo>
                  <a:pt x="224129" y="23396"/>
                </a:lnTo>
                <a:lnTo>
                  <a:pt x="223952" y="23335"/>
                </a:lnTo>
                <a:lnTo>
                  <a:pt x="220629" y="19135"/>
                </a:lnTo>
                <a:lnTo>
                  <a:pt x="214912" y="19135"/>
                </a:lnTo>
                <a:lnTo>
                  <a:pt x="207384" y="19429"/>
                </a:lnTo>
                <a:lnTo>
                  <a:pt x="202834" y="15229"/>
                </a:lnTo>
                <a:lnTo>
                  <a:pt x="196184" y="14585"/>
                </a:lnTo>
                <a:lnTo>
                  <a:pt x="187727" y="9162"/>
                </a:lnTo>
                <a:lnTo>
                  <a:pt x="182300" y="9162"/>
                </a:lnTo>
                <a:lnTo>
                  <a:pt x="176293" y="11262"/>
                </a:lnTo>
                <a:lnTo>
                  <a:pt x="170226" y="12485"/>
                </a:lnTo>
                <a:lnTo>
                  <a:pt x="164799" y="10385"/>
                </a:lnTo>
                <a:lnTo>
                  <a:pt x="158148" y="9162"/>
                </a:lnTo>
                <a:lnTo>
                  <a:pt x="153309" y="9745"/>
                </a:lnTo>
                <a:lnTo>
                  <a:pt x="145142" y="9745"/>
                </a:lnTo>
                <a:lnTo>
                  <a:pt x="140941" y="12195"/>
                </a:lnTo>
                <a:lnTo>
                  <a:pt x="138197" y="12195"/>
                </a:lnTo>
                <a:lnTo>
                  <a:pt x="133064" y="15345"/>
                </a:lnTo>
                <a:lnTo>
                  <a:pt x="132308" y="15401"/>
                </a:lnTo>
                <a:lnTo>
                  <a:pt x="127757" y="11145"/>
                </a:lnTo>
                <a:lnTo>
                  <a:pt x="121107" y="10562"/>
                </a:lnTo>
                <a:lnTo>
                  <a:pt x="112357" y="11145"/>
                </a:lnTo>
                <a:lnTo>
                  <a:pt x="105529" y="7528"/>
                </a:lnTo>
                <a:lnTo>
                  <a:pt x="97595" y="6012"/>
                </a:lnTo>
                <a:lnTo>
                  <a:pt x="95145" y="8462"/>
                </a:lnTo>
                <a:lnTo>
                  <a:pt x="88789" y="8462"/>
                </a:lnTo>
                <a:lnTo>
                  <a:pt x="84005" y="9045"/>
                </a:lnTo>
                <a:lnTo>
                  <a:pt x="78227" y="5718"/>
                </a:lnTo>
                <a:lnTo>
                  <a:pt x="70121" y="5718"/>
                </a:lnTo>
                <a:lnTo>
                  <a:pt x="65860" y="8112"/>
                </a:lnTo>
                <a:lnTo>
                  <a:pt x="63177" y="8112"/>
                </a:lnTo>
                <a:lnTo>
                  <a:pt x="57287" y="11729"/>
                </a:lnTo>
                <a:lnTo>
                  <a:pt x="54954" y="9162"/>
                </a:lnTo>
                <a:lnTo>
                  <a:pt x="45792" y="10735"/>
                </a:lnTo>
                <a:lnTo>
                  <a:pt x="39376" y="10212"/>
                </a:lnTo>
                <a:lnTo>
                  <a:pt x="32959" y="7001"/>
                </a:lnTo>
                <a:lnTo>
                  <a:pt x="27008" y="2161"/>
                </a:lnTo>
                <a:lnTo>
                  <a:pt x="1627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9"/>
          <p:cNvGrpSpPr/>
          <p:nvPr/>
        </p:nvGrpSpPr>
        <p:grpSpPr>
          <a:xfrm>
            <a:off x="6207246" y="4338602"/>
            <a:ext cx="3309335" cy="1413784"/>
            <a:chOff x="4504280" y="4210487"/>
            <a:chExt cx="1699099" cy="599595"/>
          </a:xfrm>
        </p:grpSpPr>
        <p:sp>
          <p:nvSpPr>
            <p:cNvPr id="86" name="Google Shape;86;p9"/>
            <p:cNvSpPr/>
            <p:nvPr/>
          </p:nvSpPr>
          <p:spPr>
            <a:xfrm>
              <a:off x="4504280" y="4210487"/>
              <a:ext cx="1698468" cy="599465"/>
            </a:xfrm>
            <a:custGeom>
              <a:rect b="b" l="l" r="r" t="t"/>
              <a:pathLst>
                <a:path extrusionOk="0" h="63739" w="180592">
                  <a:moveTo>
                    <a:pt x="180139" y="38935"/>
                  </a:moveTo>
                  <a:cubicBezTo>
                    <a:pt x="175673" y="36616"/>
                    <a:pt x="168553" y="31982"/>
                    <a:pt x="160304" y="29496"/>
                  </a:cubicBezTo>
                  <a:cubicBezTo>
                    <a:pt x="152113" y="27010"/>
                    <a:pt x="142222" y="20966"/>
                    <a:pt x="140640" y="20288"/>
                  </a:cubicBezTo>
                  <a:cubicBezTo>
                    <a:pt x="139116" y="19551"/>
                    <a:pt x="134650" y="15881"/>
                    <a:pt x="133918" y="15655"/>
                  </a:cubicBezTo>
                  <a:cubicBezTo>
                    <a:pt x="133240" y="15429"/>
                    <a:pt x="127869" y="13788"/>
                    <a:pt x="126174" y="12997"/>
                  </a:cubicBezTo>
                  <a:cubicBezTo>
                    <a:pt x="124425" y="12206"/>
                    <a:pt x="118716" y="8083"/>
                    <a:pt x="116907" y="7744"/>
                  </a:cubicBezTo>
                  <a:cubicBezTo>
                    <a:pt x="115045" y="7405"/>
                    <a:pt x="109734" y="6668"/>
                    <a:pt x="107134" y="5371"/>
                  </a:cubicBezTo>
                  <a:cubicBezTo>
                    <a:pt x="104589" y="4128"/>
                    <a:pt x="96452" y="0"/>
                    <a:pt x="95946" y="172"/>
                  </a:cubicBezTo>
                  <a:cubicBezTo>
                    <a:pt x="95494" y="285"/>
                    <a:pt x="91254" y="2487"/>
                    <a:pt x="89844" y="3504"/>
                  </a:cubicBezTo>
                  <a:cubicBezTo>
                    <a:pt x="88429" y="4521"/>
                    <a:pt x="83854" y="6103"/>
                    <a:pt x="82552" y="6501"/>
                  </a:cubicBezTo>
                  <a:cubicBezTo>
                    <a:pt x="81309" y="6894"/>
                    <a:pt x="77806" y="10171"/>
                    <a:pt x="77241" y="10456"/>
                  </a:cubicBezTo>
                  <a:cubicBezTo>
                    <a:pt x="76676" y="10795"/>
                    <a:pt x="73344" y="12829"/>
                    <a:pt x="71025" y="13562"/>
                  </a:cubicBezTo>
                  <a:cubicBezTo>
                    <a:pt x="68765" y="14353"/>
                    <a:pt x="62775" y="15316"/>
                    <a:pt x="60913" y="16107"/>
                  </a:cubicBezTo>
                  <a:cubicBezTo>
                    <a:pt x="59046" y="16898"/>
                    <a:pt x="45485" y="21983"/>
                    <a:pt x="40684" y="23846"/>
                  </a:cubicBezTo>
                  <a:cubicBezTo>
                    <a:pt x="35879" y="25767"/>
                    <a:pt x="0" y="37859"/>
                    <a:pt x="0" y="37859"/>
                  </a:cubicBezTo>
                  <a:lnTo>
                    <a:pt x="0" y="63738"/>
                  </a:lnTo>
                  <a:lnTo>
                    <a:pt x="180139" y="63738"/>
                  </a:lnTo>
                  <a:lnTo>
                    <a:pt x="180591" y="3887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9"/>
            <p:cNvSpPr/>
            <p:nvPr/>
          </p:nvSpPr>
          <p:spPr>
            <a:xfrm>
              <a:off x="5407283" y="4212106"/>
              <a:ext cx="796096" cy="364566"/>
            </a:xfrm>
            <a:custGeom>
              <a:rect b="b" l="l" r="r" t="t"/>
              <a:pathLst>
                <a:path extrusionOk="0" h="38763" w="84646">
                  <a:moveTo>
                    <a:pt x="5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4" y="0"/>
                  </a:lnTo>
                  <a:cubicBezTo>
                    <a:pt x="791" y="0"/>
                    <a:pt x="8643" y="4010"/>
                    <a:pt x="11188" y="5199"/>
                  </a:cubicBezTo>
                  <a:cubicBezTo>
                    <a:pt x="13788" y="6496"/>
                    <a:pt x="19099" y="7233"/>
                    <a:pt x="20961" y="7572"/>
                  </a:cubicBezTo>
                  <a:cubicBezTo>
                    <a:pt x="22770" y="7911"/>
                    <a:pt x="28479" y="12034"/>
                    <a:pt x="30228" y="12825"/>
                  </a:cubicBezTo>
                  <a:cubicBezTo>
                    <a:pt x="31923" y="13616"/>
                    <a:pt x="37294" y="15257"/>
                    <a:pt x="37972" y="15483"/>
                  </a:cubicBezTo>
                  <a:cubicBezTo>
                    <a:pt x="38704" y="15709"/>
                    <a:pt x="43170" y="19379"/>
                    <a:pt x="44694" y="20116"/>
                  </a:cubicBezTo>
                  <a:cubicBezTo>
                    <a:pt x="46276" y="20794"/>
                    <a:pt x="56167" y="26838"/>
                    <a:pt x="64358" y="29324"/>
                  </a:cubicBezTo>
                  <a:cubicBezTo>
                    <a:pt x="72607" y="31810"/>
                    <a:pt x="79727" y="36444"/>
                    <a:pt x="84193" y="38763"/>
                  </a:cubicBezTo>
                  <a:lnTo>
                    <a:pt x="84645" y="38704"/>
                  </a:lnTo>
                  <a:lnTo>
                    <a:pt x="84193" y="38763"/>
                  </a:lnTo>
                  <a:cubicBezTo>
                    <a:pt x="79727" y="36444"/>
                    <a:pt x="72607" y="31810"/>
                    <a:pt x="64358" y="29324"/>
                  </a:cubicBezTo>
                  <a:cubicBezTo>
                    <a:pt x="56167" y="26838"/>
                    <a:pt x="46276" y="20794"/>
                    <a:pt x="44694" y="20116"/>
                  </a:cubicBezTo>
                  <a:cubicBezTo>
                    <a:pt x="43170" y="19379"/>
                    <a:pt x="38704" y="15709"/>
                    <a:pt x="37972" y="15483"/>
                  </a:cubicBezTo>
                  <a:cubicBezTo>
                    <a:pt x="37294" y="15257"/>
                    <a:pt x="31923" y="13616"/>
                    <a:pt x="30228" y="12825"/>
                  </a:cubicBezTo>
                  <a:cubicBezTo>
                    <a:pt x="28479" y="12034"/>
                    <a:pt x="22770" y="7911"/>
                    <a:pt x="20961" y="7572"/>
                  </a:cubicBezTo>
                  <a:cubicBezTo>
                    <a:pt x="19099" y="7233"/>
                    <a:pt x="13788" y="6496"/>
                    <a:pt x="11188" y="5199"/>
                  </a:cubicBezTo>
                  <a:cubicBezTo>
                    <a:pt x="8643" y="4010"/>
                    <a:pt x="791" y="0"/>
                    <a:pt x="54" y="0"/>
                  </a:cubicBezTo>
                  <a:close/>
                </a:path>
              </a:pathLst>
            </a:custGeom>
            <a:solidFill>
              <a:srgbClr val="A358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>
              <a:off x="5350908" y="4212106"/>
              <a:ext cx="852432" cy="597848"/>
            </a:xfrm>
            <a:custGeom>
              <a:rect b="b" l="l" r="r" t="t"/>
              <a:pathLst>
                <a:path extrusionOk="0" h="63567" w="90636">
                  <a:moveTo>
                    <a:pt x="5877" y="0"/>
                  </a:moveTo>
                  <a:cubicBezTo>
                    <a:pt x="6383" y="959"/>
                    <a:pt x="7007" y="2315"/>
                    <a:pt x="7401" y="3051"/>
                  </a:cubicBezTo>
                  <a:cubicBezTo>
                    <a:pt x="8024" y="4295"/>
                    <a:pt x="8815" y="6555"/>
                    <a:pt x="8757" y="6894"/>
                  </a:cubicBezTo>
                  <a:cubicBezTo>
                    <a:pt x="8644" y="7174"/>
                    <a:pt x="6723" y="10790"/>
                    <a:pt x="6216" y="11414"/>
                  </a:cubicBezTo>
                  <a:cubicBezTo>
                    <a:pt x="5764" y="12034"/>
                    <a:pt x="6216" y="15483"/>
                    <a:pt x="6216" y="15483"/>
                  </a:cubicBezTo>
                  <a:cubicBezTo>
                    <a:pt x="6216" y="15483"/>
                    <a:pt x="10339" y="13051"/>
                    <a:pt x="10904" y="13051"/>
                  </a:cubicBezTo>
                  <a:cubicBezTo>
                    <a:pt x="11017" y="13051"/>
                    <a:pt x="11017" y="13051"/>
                    <a:pt x="11017" y="13109"/>
                  </a:cubicBezTo>
                  <a:cubicBezTo>
                    <a:pt x="10791" y="13729"/>
                    <a:pt x="9322" y="17291"/>
                    <a:pt x="9209" y="18362"/>
                  </a:cubicBezTo>
                  <a:cubicBezTo>
                    <a:pt x="9041" y="19379"/>
                    <a:pt x="10113" y="22602"/>
                    <a:pt x="8757" y="23674"/>
                  </a:cubicBezTo>
                  <a:cubicBezTo>
                    <a:pt x="7346" y="24804"/>
                    <a:pt x="2089" y="29324"/>
                    <a:pt x="1185" y="30567"/>
                  </a:cubicBezTo>
                  <a:cubicBezTo>
                    <a:pt x="281" y="31810"/>
                    <a:pt x="1" y="39834"/>
                    <a:pt x="1" y="39834"/>
                  </a:cubicBezTo>
                  <a:cubicBezTo>
                    <a:pt x="1" y="39834"/>
                    <a:pt x="9041" y="47180"/>
                    <a:pt x="10059" y="48988"/>
                  </a:cubicBezTo>
                  <a:cubicBezTo>
                    <a:pt x="11076" y="50742"/>
                    <a:pt x="12599" y="57522"/>
                    <a:pt x="11189" y="63566"/>
                  </a:cubicBezTo>
                  <a:lnTo>
                    <a:pt x="90183" y="63566"/>
                  </a:lnTo>
                  <a:lnTo>
                    <a:pt x="90635" y="38704"/>
                  </a:lnTo>
                  <a:lnTo>
                    <a:pt x="90183" y="38763"/>
                  </a:lnTo>
                  <a:cubicBezTo>
                    <a:pt x="85717" y="36444"/>
                    <a:pt x="78597" y="31810"/>
                    <a:pt x="70348" y="29324"/>
                  </a:cubicBezTo>
                  <a:cubicBezTo>
                    <a:pt x="62157" y="26838"/>
                    <a:pt x="52266" y="20794"/>
                    <a:pt x="50684" y="20116"/>
                  </a:cubicBezTo>
                  <a:cubicBezTo>
                    <a:pt x="49160" y="19379"/>
                    <a:pt x="44694" y="15709"/>
                    <a:pt x="43962" y="15483"/>
                  </a:cubicBezTo>
                  <a:cubicBezTo>
                    <a:pt x="43284" y="15257"/>
                    <a:pt x="37913" y="13616"/>
                    <a:pt x="36218" y="12825"/>
                  </a:cubicBezTo>
                  <a:cubicBezTo>
                    <a:pt x="34469" y="12034"/>
                    <a:pt x="28760" y="7911"/>
                    <a:pt x="26951" y="7572"/>
                  </a:cubicBezTo>
                  <a:cubicBezTo>
                    <a:pt x="25089" y="7233"/>
                    <a:pt x="19778" y="6496"/>
                    <a:pt x="17178" y="5199"/>
                  </a:cubicBezTo>
                  <a:cubicBezTo>
                    <a:pt x="14633" y="4010"/>
                    <a:pt x="6781" y="0"/>
                    <a:pt x="60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9"/>
            <p:cNvSpPr/>
            <p:nvPr/>
          </p:nvSpPr>
          <p:spPr>
            <a:xfrm>
              <a:off x="5436506" y="4335484"/>
              <a:ext cx="643603" cy="474557"/>
            </a:xfrm>
            <a:custGeom>
              <a:rect b="b" l="l" r="r" t="t"/>
              <a:pathLst>
                <a:path extrusionOk="0" h="50458" w="68432">
                  <a:moveTo>
                    <a:pt x="58825" y="37348"/>
                  </a:moveTo>
                  <a:cubicBezTo>
                    <a:pt x="53514" y="32489"/>
                    <a:pt x="41589" y="17006"/>
                    <a:pt x="35319" y="12599"/>
                  </a:cubicBezTo>
                  <a:cubicBezTo>
                    <a:pt x="29103" y="8250"/>
                    <a:pt x="27349" y="6668"/>
                    <a:pt x="24976" y="5027"/>
                  </a:cubicBezTo>
                  <a:cubicBezTo>
                    <a:pt x="22603" y="3391"/>
                    <a:pt x="18593" y="1524"/>
                    <a:pt x="17856" y="1696"/>
                  </a:cubicBezTo>
                  <a:cubicBezTo>
                    <a:pt x="17065" y="1863"/>
                    <a:pt x="14353" y="4973"/>
                    <a:pt x="13223" y="5253"/>
                  </a:cubicBezTo>
                  <a:cubicBezTo>
                    <a:pt x="12093" y="4914"/>
                    <a:pt x="1922" y="0"/>
                    <a:pt x="1922" y="0"/>
                  </a:cubicBezTo>
                  <a:cubicBezTo>
                    <a:pt x="1696" y="620"/>
                    <a:pt x="227" y="4182"/>
                    <a:pt x="114" y="5253"/>
                  </a:cubicBezTo>
                  <a:cubicBezTo>
                    <a:pt x="1" y="6157"/>
                    <a:pt x="792" y="8702"/>
                    <a:pt x="60" y="10058"/>
                  </a:cubicBezTo>
                  <a:cubicBezTo>
                    <a:pt x="2261" y="11130"/>
                    <a:pt x="5990" y="13110"/>
                    <a:pt x="7798" y="15198"/>
                  </a:cubicBezTo>
                  <a:cubicBezTo>
                    <a:pt x="10457" y="18195"/>
                    <a:pt x="24357" y="27801"/>
                    <a:pt x="28027" y="32376"/>
                  </a:cubicBezTo>
                  <a:cubicBezTo>
                    <a:pt x="29894" y="34636"/>
                    <a:pt x="34867" y="42831"/>
                    <a:pt x="39387" y="50457"/>
                  </a:cubicBezTo>
                  <a:lnTo>
                    <a:pt x="68431" y="50457"/>
                  </a:lnTo>
                  <a:cubicBezTo>
                    <a:pt x="64982" y="45033"/>
                    <a:pt x="61198" y="39554"/>
                    <a:pt x="58825" y="373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>
              <a:off x="4806853" y="4390788"/>
              <a:ext cx="543684" cy="419294"/>
            </a:xfrm>
            <a:custGeom>
              <a:rect b="b" l="l" r="r" t="t"/>
              <a:pathLst>
                <a:path extrusionOk="0" h="44582" w="57808">
                  <a:moveTo>
                    <a:pt x="57808" y="1"/>
                  </a:moveTo>
                  <a:cubicBezTo>
                    <a:pt x="57807" y="1"/>
                    <a:pt x="46335" y="6782"/>
                    <a:pt x="43510" y="8477"/>
                  </a:cubicBezTo>
                  <a:cubicBezTo>
                    <a:pt x="40684" y="10226"/>
                    <a:pt x="33171" y="18250"/>
                    <a:pt x="28479" y="21247"/>
                  </a:cubicBezTo>
                  <a:cubicBezTo>
                    <a:pt x="23791" y="24298"/>
                    <a:pt x="7179" y="36557"/>
                    <a:pt x="7179" y="36670"/>
                  </a:cubicBezTo>
                  <a:cubicBezTo>
                    <a:pt x="7179" y="36729"/>
                    <a:pt x="3956" y="40287"/>
                    <a:pt x="0" y="44581"/>
                  </a:cubicBezTo>
                  <a:lnTo>
                    <a:pt x="21192" y="44581"/>
                  </a:lnTo>
                  <a:cubicBezTo>
                    <a:pt x="24298" y="41702"/>
                    <a:pt x="27349" y="38424"/>
                    <a:pt x="28990" y="35373"/>
                  </a:cubicBezTo>
                  <a:cubicBezTo>
                    <a:pt x="33339" y="27404"/>
                    <a:pt x="42890" y="14127"/>
                    <a:pt x="46674" y="11356"/>
                  </a:cubicBezTo>
                  <a:cubicBezTo>
                    <a:pt x="50403" y="8644"/>
                    <a:pt x="57807" y="1"/>
                    <a:pt x="57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9"/>
            <p:cNvSpPr/>
            <p:nvPr/>
          </p:nvSpPr>
          <p:spPr>
            <a:xfrm>
              <a:off x="4970134" y="4338675"/>
              <a:ext cx="202471" cy="198765"/>
            </a:xfrm>
            <a:custGeom>
              <a:rect b="b" l="l" r="r" t="t"/>
              <a:pathLst>
                <a:path extrusionOk="0" h="21134" w="21528">
                  <a:moveTo>
                    <a:pt x="21527" y="0"/>
                  </a:moveTo>
                  <a:lnTo>
                    <a:pt x="21527" y="0"/>
                  </a:lnTo>
                  <a:cubicBezTo>
                    <a:pt x="19213" y="733"/>
                    <a:pt x="13277" y="1696"/>
                    <a:pt x="11415" y="2487"/>
                  </a:cubicBezTo>
                  <a:cubicBezTo>
                    <a:pt x="11243" y="2600"/>
                    <a:pt x="10904" y="2713"/>
                    <a:pt x="10565" y="2826"/>
                  </a:cubicBezTo>
                  <a:cubicBezTo>
                    <a:pt x="10565" y="3558"/>
                    <a:pt x="10511" y="4295"/>
                    <a:pt x="10511" y="4914"/>
                  </a:cubicBezTo>
                  <a:cubicBezTo>
                    <a:pt x="10398" y="6948"/>
                    <a:pt x="9042" y="9095"/>
                    <a:pt x="7007" y="11808"/>
                  </a:cubicBezTo>
                  <a:cubicBezTo>
                    <a:pt x="5028" y="14520"/>
                    <a:pt x="1" y="21133"/>
                    <a:pt x="1" y="21133"/>
                  </a:cubicBezTo>
                  <a:cubicBezTo>
                    <a:pt x="1" y="21133"/>
                    <a:pt x="9322" y="15989"/>
                    <a:pt x="12206" y="12260"/>
                  </a:cubicBezTo>
                  <a:cubicBezTo>
                    <a:pt x="15144" y="8589"/>
                    <a:pt x="16839" y="6781"/>
                    <a:pt x="18309" y="4914"/>
                  </a:cubicBezTo>
                  <a:cubicBezTo>
                    <a:pt x="19100" y="3843"/>
                    <a:pt x="20456" y="1696"/>
                    <a:pt x="21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2" name="Google Shape;9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4050" y="4382605"/>
            <a:ext cx="2819327" cy="116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3888" y="4382599"/>
            <a:ext cx="2150801" cy="1490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303475" y="4284480"/>
            <a:ext cx="3236701" cy="14701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0"/>
          <p:cNvSpPr txBox="1"/>
          <p:nvPr>
            <p:ph type="title"/>
          </p:nvPr>
        </p:nvSpPr>
        <p:spPr>
          <a:xfrm>
            <a:off x="713225" y="4052450"/>
            <a:ext cx="7717500" cy="55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lt1"/>
            </a:gs>
            <a:gs pos="100000">
              <a:schemeClr val="accent6"/>
            </a:gs>
          </a:gsLst>
          <a:lin ang="5400700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Concert One"/>
              <a:buNone/>
              <a:defRPr b="1" sz="34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Concert One"/>
              <a:buNone/>
              <a:defRPr b="1" sz="34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Concert One"/>
              <a:buNone/>
              <a:defRPr b="1" sz="34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Concert One"/>
              <a:buNone/>
              <a:defRPr b="1" sz="34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Concert One"/>
              <a:buNone/>
              <a:defRPr b="1" sz="34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Concert One"/>
              <a:buNone/>
              <a:defRPr b="1" sz="34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Concert One"/>
              <a:buNone/>
              <a:defRPr b="1" sz="34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Concert One"/>
              <a:buNone/>
              <a:defRPr b="1" sz="34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Concert One"/>
              <a:buNone/>
              <a:defRPr b="1" sz="34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8.png"/><Relationship Id="rId4" Type="http://schemas.openxmlformats.org/officeDocument/2006/relationships/image" Target="../media/image62.png"/><Relationship Id="rId5" Type="http://schemas.openxmlformats.org/officeDocument/2006/relationships/image" Target="../media/image5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1.png"/><Relationship Id="rId4" Type="http://schemas.openxmlformats.org/officeDocument/2006/relationships/image" Target="../media/image68.png"/><Relationship Id="rId5" Type="http://schemas.openxmlformats.org/officeDocument/2006/relationships/image" Target="../media/image6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6.png"/><Relationship Id="rId4" Type="http://schemas.openxmlformats.org/officeDocument/2006/relationships/image" Target="../media/image55.png"/><Relationship Id="rId5" Type="http://schemas.openxmlformats.org/officeDocument/2006/relationships/image" Target="../media/image66.png"/><Relationship Id="rId6" Type="http://schemas.openxmlformats.org/officeDocument/2006/relationships/image" Target="../media/image6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7.png"/><Relationship Id="rId4" Type="http://schemas.openxmlformats.org/officeDocument/2006/relationships/image" Target="../media/image58.png"/><Relationship Id="rId5" Type="http://schemas.openxmlformats.org/officeDocument/2006/relationships/image" Target="../media/image64.png"/><Relationship Id="rId6" Type="http://schemas.openxmlformats.org/officeDocument/2006/relationships/image" Target="../media/image4.png"/><Relationship Id="rId7" Type="http://schemas.openxmlformats.org/officeDocument/2006/relationships/image" Target="../media/image3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9.jp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8.png"/><Relationship Id="rId7" Type="http://schemas.openxmlformats.org/officeDocument/2006/relationships/image" Target="../media/image4.png"/><Relationship Id="rId8" Type="http://schemas.openxmlformats.org/officeDocument/2006/relationships/image" Target="../media/image3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6.png"/><Relationship Id="rId4" Type="http://schemas.openxmlformats.org/officeDocument/2006/relationships/image" Target="../media/image28.png"/><Relationship Id="rId9" Type="http://schemas.openxmlformats.org/officeDocument/2006/relationships/image" Target="../media/image38.png"/><Relationship Id="rId5" Type="http://schemas.openxmlformats.org/officeDocument/2006/relationships/image" Target="../media/image34.png"/><Relationship Id="rId6" Type="http://schemas.openxmlformats.org/officeDocument/2006/relationships/image" Target="../media/image25.png"/><Relationship Id="rId7" Type="http://schemas.openxmlformats.org/officeDocument/2006/relationships/image" Target="../media/image30.png"/><Relationship Id="rId8" Type="http://schemas.openxmlformats.org/officeDocument/2006/relationships/image" Target="../media/image33.png"/><Relationship Id="rId11" Type="http://schemas.openxmlformats.org/officeDocument/2006/relationships/image" Target="../media/image40.png"/><Relationship Id="rId10" Type="http://schemas.openxmlformats.org/officeDocument/2006/relationships/image" Target="../media/image31.png"/><Relationship Id="rId13" Type="http://schemas.openxmlformats.org/officeDocument/2006/relationships/image" Target="../media/image29.png"/><Relationship Id="rId12" Type="http://schemas.openxmlformats.org/officeDocument/2006/relationships/image" Target="../media/image35.png"/><Relationship Id="rId14" Type="http://schemas.openxmlformats.org/officeDocument/2006/relationships/image" Target="../media/image4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2.png"/><Relationship Id="rId5" Type="http://schemas.openxmlformats.org/officeDocument/2006/relationships/image" Target="../media/image37.png"/><Relationship Id="rId6" Type="http://schemas.openxmlformats.org/officeDocument/2006/relationships/image" Target="../media/image32.png"/><Relationship Id="rId7" Type="http://schemas.openxmlformats.org/officeDocument/2006/relationships/image" Target="../media/image3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6.png"/><Relationship Id="rId4" Type="http://schemas.openxmlformats.org/officeDocument/2006/relationships/image" Target="../media/image47.png"/><Relationship Id="rId5" Type="http://schemas.openxmlformats.org/officeDocument/2006/relationships/image" Target="../media/image4.png"/><Relationship Id="rId6" Type="http://schemas.openxmlformats.org/officeDocument/2006/relationships/image" Target="../media/image44.png"/><Relationship Id="rId7" Type="http://schemas.openxmlformats.org/officeDocument/2006/relationships/image" Target="../media/image53.png"/><Relationship Id="rId8" Type="http://schemas.openxmlformats.org/officeDocument/2006/relationships/image" Target="../media/image4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3.png"/><Relationship Id="rId4" Type="http://schemas.openxmlformats.org/officeDocument/2006/relationships/image" Target="../media/image44.png"/><Relationship Id="rId9" Type="http://schemas.openxmlformats.org/officeDocument/2006/relationships/image" Target="../media/image36.png"/><Relationship Id="rId5" Type="http://schemas.openxmlformats.org/officeDocument/2006/relationships/image" Target="../media/image4.png"/><Relationship Id="rId6" Type="http://schemas.openxmlformats.org/officeDocument/2006/relationships/image" Target="../media/image42.png"/><Relationship Id="rId7" Type="http://schemas.openxmlformats.org/officeDocument/2006/relationships/image" Target="../media/image32.png"/><Relationship Id="rId8" Type="http://schemas.openxmlformats.org/officeDocument/2006/relationships/image" Target="../media/image4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3.png"/><Relationship Id="rId4" Type="http://schemas.openxmlformats.org/officeDocument/2006/relationships/image" Target="../media/image50.png"/><Relationship Id="rId5" Type="http://schemas.openxmlformats.org/officeDocument/2006/relationships/image" Target="../media/image6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5.png"/><Relationship Id="rId4" Type="http://schemas.openxmlformats.org/officeDocument/2006/relationships/image" Target="../media/image46.png"/><Relationship Id="rId5" Type="http://schemas.openxmlformats.org/officeDocument/2006/relationships/image" Target="../media/image69.png"/><Relationship Id="rId6" Type="http://schemas.openxmlformats.org/officeDocument/2006/relationships/image" Target="../media/image4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accent6"/>
            </a:gs>
          </a:gsLst>
          <a:lin ang="5400700" scaled="0"/>
        </a:gra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oogle Shape;301;p27"/>
          <p:cNvGrpSpPr/>
          <p:nvPr/>
        </p:nvGrpSpPr>
        <p:grpSpPr>
          <a:xfrm>
            <a:off x="5762306" y="1545772"/>
            <a:ext cx="3234416" cy="490388"/>
            <a:chOff x="3472550" y="2190275"/>
            <a:chExt cx="3910550" cy="592900"/>
          </a:xfrm>
        </p:grpSpPr>
        <p:sp>
          <p:nvSpPr>
            <p:cNvPr id="302" name="Google Shape;302;p27"/>
            <p:cNvSpPr/>
            <p:nvPr/>
          </p:nvSpPr>
          <p:spPr>
            <a:xfrm>
              <a:off x="3472550" y="2190275"/>
              <a:ext cx="3910550" cy="591425"/>
            </a:xfrm>
            <a:custGeom>
              <a:rect b="b" l="l" r="r" t="t"/>
              <a:pathLst>
                <a:path extrusionOk="0" h="23657" w="156422">
                  <a:moveTo>
                    <a:pt x="78253" y="0"/>
                  </a:moveTo>
                  <a:cubicBezTo>
                    <a:pt x="75081" y="0"/>
                    <a:pt x="71908" y="381"/>
                    <a:pt x="68887" y="1287"/>
                  </a:cubicBezTo>
                  <a:cubicBezTo>
                    <a:pt x="66017" y="2042"/>
                    <a:pt x="62845" y="4006"/>
                    <a:pt x="63069" y="6876"/>
                  </a:cubicBezTo>
                  <a:cubicBezTo>
                    <a:pt x="63147" y="7553"/>
                    <a:pt x="63371" y="8157"/>
                    <a:pt x="63147" y="8761"/>
                  </a:cubicBezTo>
                  <a:cubicBezTo>
                    <a:pt x="62882" y="9780"/>
                    <a:pt x="61916" y="10047"/>
                    <a:pt x="60797" y="10047"/>
                  </a:cubicBezTo>
                  <a:cubicBezTo>
                    <a:pt x="60005" y="10047"/>
                    <a:pt x="59137" y="9914"/>
                    <a:pt x="58386" y="9819"/>
                  </a:cubicBezTo>
                  <a:cubicBezTo>
                    <a:pt x="57987" y="9762"/>
                    <a:pt x="57594" y="9735"/>
                    <a:pt x="57205" y="9735"/>
                  </a:cubicBezTo>
                  <a:cubicBezTo>
                    <a:pt x="52436" y="9735"/>
                    <a:pt x="48360" y="13777"/>
                    <a:pt x="43963" y="16012"/>
                  </a:cubicBezTo>
                  <a:cubicBezTo>
                    <a:pt x="39249" y="18499"/>
                    <a:pt x="33835" y="18832"/>
                    <a:pt x="28405" y="18832"/>
                  </a:cubicBezTo>
                  <a:cubicBezTo>
                    <a:pt x="27397" y="18832"/>
                    <a:pt x="26388" y="18821"/>
                    <a:pt x="25383" y="18809"/>
                  </a:cubicBezTo>
                  <a:lnTo>
                    <a:pt x="21226" y="18809"/>
                  </a:lnTo>
                  <a:cubicBezTo>
                    <a:pt x="18507" y="18882"/>
                    <a:pt x="761" y="19565"/>
                    <a:pt x="229" y="22284"/>
                  </a:cubicBezTo>
                  <a:cubicBezTo>
                    <a:pt x="1" y="23433"/>
                    <a:pt x="4146" y="23657"/>
                    <a:pt x="7692" y="23657"/>
                  </a:cubicBezTo>
                  <a:cubicBezTo>
                    <a:pt x="9965" y="23657"/>
                    <a:pt x="11993" y="23565"/>
                    <a:pt x="12465" y="23565"/>
                  </a:cubicBezTo>
                  <a:lnTo>
                    <a:pt x="118887" y="23565"/>
                  </a:lnTo>
                  <a:cubicBezTo>
                    <a:pt x="125204" y="23565"/>
                    <a:pt x="131522" y="23633"/>
                    <a:pt x="137828" y="23633"/>
                  </a:cubicBezTo>
                  <a:cubicBezTo>
                    <a:pt x="143056" y="23633"/>
                    <a:pt x="148275" y="23586"/>
                    <a:pt x="153479" y="23414"/>
                  </a:cubicBezTo>
                  <a:cubicBezTo>
                    <a:pt x="154156" y="23414"/>
                    <a:pt x="154838" y="23341"/>
                    <a:pt x="155364" y="23039"/>
                  </a:cubicBezTo>
                  <a:cubicBezTo>
                    <a:pt x="155968" y="22737"/>
                    <a:pt x="156421" y="22133"/>
                    <a:pt x="156270" y="21450"/>
                  </a:cubicBezTo>
                  <a:cubicBezTo>
                    <a:pt x="155745" y="18580"/>
                    <a:pt x="149551" y="17674"/>
                    <a:pt x="147358" y="17450"/>
                  </a:cubicBezTo>
                  <a:cubicBezTo>
                    <a:pt x="143509" y="16997"/>
                    <a:pt x="139582" y="17371"/>
                    <a:pt x="135727" y="16695"/>
                  </a:cubicBezTo>
                  <a:cubicBezTo>
                    <a:pt x="131274" y="15861"/>
                    <a:pt x="126965" y="14278"/>
                    <a:pt x="122434" y="13595"/>
                  </a:cubicBezTo>
                  <a:cubicBezTo>
                    <a:pt x="121130" y="13397"/>
                    <a:pt x="119787" y="13283"/>
                    <a:pt x="118444" y="13283"/>
                  </a:cubicBezTo>
                  <a:cubicBezTo>
                    <a:pt x="115662" y="13283"/>
                    <a:pt x="112882" y="13773"/>
                    <a:pt x="110461" y="15025"/>
                  </a:cubicBezTo>
                  <a:lnTo>
                    <a:pt x="110461" y="15025"/>
                  </a:lnTo>
                  <a:cubicBezTo>
                    <a:pt x="111752" y="13942"/>
                    <a:pt x="112417" y="12075"/>
                    <a:pt x="112240" y="10350"/>
                  </a:cubicBezTo>
                  <a:cubicBezTo>
                    <a:pt x="112011" y="8157"/>
                    <a:pt x="110579" y="6272"/>
                    <a:pt x="108839" y="4912"/>
                  </a:cubicBezTo>
                  <a:cubicBezTo>
                    <a:pt x="106573" y="3178"/>
                    <a:pt x="103893" y="2427"/>
                    <a:pt x="101120" y="2427"/>
                  </a:cubicBezTo>
                  <a:cubicBezTo>
                    <a:pt x="96408" y="2427"/>
                    <a:pt x="91429" y="4595"/>
                    <a:pt x="87769" y="7782"/>
                  </a:cubicBezTo>
                  <a:cubicBezTo>
                    <a:pt x="88525" y="5438"/>
                    <a:pt x="87165" y="2949"/>
                    <a:pt x="85123" y="1589"/>
                  </a:cubicBezTo>
                  <a:cubicBezTo>
                    <a:pt x="83087" y="302"/>
                    <a:pt x="80591" y="0"/>
                    <a:pt x="78253" y="0"/>
                  </a:cubicBezTo>
                  <a:close/>
                </a:path>
              </a:pathLst>
            </a:custGeom>
            <a:solidFill>
              <a:srgbClr val="FFFFFF">
                <a:alpha val="33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7"/>
            <p:cNvSpPr/>
            <p:nvPr/>
          </p:nvSpPr>
          <p:spPr>
            <a:xfrm>
              <a:off x="3472675" y="2413075"/>
              <a:ext cx="3910425" cy="370100"/>
            </a:xfrm>
            <a:custGeom>
              <a:rect b="b" l="l" r="r" t="t"/>
              <a:pathLst>
                <a:path extrusionOk="0" h="14804" w="156417">
                  <a:moveTo>
                    <a:pt x="100526" y="0"/>
                  </a:moveTo>
                  <a:cubicBezTo>
                    <a:pt x="97130" y="0"/>
                    <a:pt x="93728" y="1360"/>
                    <a:pt x="90634" y="2949"/>
                  </a:cubicBezTo>
                  <a:cubicBezTo>
                    <a:pt x="86707" y="4985"/>
                    <a:pt x="84816" y="10804"/>
                    <a:pt x="80435" y="10804"/>
                  </a:cubicBezTo>
                  <a:lnTo>
                    <a:pt x="79909" y="10804"/>
                  </a:lnTo>
                  <a:cubicBezTo>
                    <a:pt x="79456" y="8913"/>
                    <a:pt x="78622" y="6725"/>
                    <a:pt x="76810" y="5891"/>
                  </a:cubicBezTo>
                  <a:cubicBezTo>
                    <a:pt x="75903" y="5438"/>
                    <a:pt x="74846" y="5438"/>
                    <a:pt x="73789" y="5438"/>
                  </a:cubicBezTo>
                  <a:cubicBezTo>
                    <a:pt x="73033" y="5438"/>
                    <a:pt x="72206" y="5366"/>
                    <a:pt x="71372" y="5366"/>
                  </a:cubicBezTo>
                  <a:cubicBezTo>
                    <a:pt x="68429" y="5366"/>
                    <a:pt x="65481" y="5589"/>
                    <a:pt x="62761" y="6725"/>
                  </a:cubicBezTo>
                  <a:cubicBezTo>
                    <a:pt x="60194" y="7783"/>
                    <a:pt x="58006" y="9595"/>
                    <a:pt x="55589" y="10876"/>
                  </a:cubicBezTo>
                  <a:cubicBezTo>
                    <a:pt x="52719" y="12465"/>
                    <a:pt x="49094" y="12840"/>
                    <a:pt x="45469" y="12840"/>
                  </a:cubicBezTo>
                  <a:cubicBezTo>
                    <a:pt x="42599" y="12840"/>
                    <a:pt x="39650" y="12616"/>
                    <a:pt x="37082" y="12616"/>
                  </a:cubicBezTo>
                  <a:lnTo>
                    <a:pt x="5137" y="12616"/>
                  </a:lnTo>
                  <a:cubicBezTo>
                    <a:pt x="4605" y="12616"/>
                    <a:pt x="3245" y="12387"/>
                    <a:pt x="2115" y="12387"/>
                  </a:cubicBezTo>
                  <a:cubicBezTo>
                    <a:pt x="1584" y="12387"/>
                    <a:pt x="1131" y="12465"/>
                    <a:pt x="907" y="12616"/>
                  </a:cubicBezTo>
                  <a:cubicBezTo>
                    <a:pt x="526" y="12840"/>
                    <a:pt x="303" y="13142"/>
                    <a:pt x="224" y="13372"/>
                  </a:cubicBezTo>
                  <a:cubicBezTo>
                    <a:pt x="1" y="14580"/>
                    <a:pt x="4152" y="14804"/>
                    <a:pt x="7705" y="14804"/>
                  </a:cubicBezTo>
                  <a:cubicBezTo>
                    <a:pt x="9668" y="14804"/>
                    <a:pt x="11402" y="14731"/>
                    <a:pt x="12158" y="14653"/>
                  </a:cubicBezTo>
                  <a:lnTo>
                    <a:pt x="118882" y="14653"/>
                  </a:lnTo>
                  <a:cubicBezTo>
                    <a:pt x="121976" y="14653"/>
                    <a:pt x="125075" y="14731"/>
                    <a:pt x="128169" y="14731"/>
                  </a:cubicBezTo>
                  <a:lnTo>
                    <a:pt x="137311" y="14731"/>
                  </a:lnTo>
                  <a:cubicBezTo>
                    <a:pt x="142519" y="14731"/>
                    <a:pt x="147655" y="14731"/>
                    <a:pt x="152791" y="14502"/>
                  </a:cubicBezTo>
                  <a:lnTo>
                    <a:pt x="153474" y="14502"/>
                  </a:lnTo>
                  <a:cubicBezTo>
                    <a:pt x="154151" y="14502"/>
                    <a:pt x="154833" y="14429"/>
                    <a:pt x="155359" y="14127"/>
                  </a:cubicBezTo>
                  <a:cubicBezTo>
                    <a:pt x="155963" y="13825"/>
                    <a:pt x="156416" y="13221"/>
                    <a:pt x="156344" y="12616"/>
                  </a:cubicBezTo>
                  <a:lnTo>
                    <a:pt x="156042" y="12616"/>
                  </a:lnTo>
                  <a:cubicBezTo>
                    <a:pt x="154833" y="12616"/>
                    <a:pt x="150151" y="12616"/>
                    <a:pt x="144785" y="12538"/>
                  </a:cubicBezTo>
                  <a:lnTo>
                    <a:pt x="124320" y="12538"/>
                  </a:lnTo>
                  <a:cubicBezTo>
                    <a:pt x="125226" y="10200"/>
                    <a:pt x="123033" y="7632"/>
                    <a:pt x="120616" y="7178"/>
                  </a:cubicBezTo>
                  <a:cubicBezTo>
                    <a:pt x="120163" y="7100"/>
                    <a:pt x="119559" y="7027"/>
                    <a:pt x="118882" y="7027"/>
                  </a:cubicBezTo>
                  <a:cubicBezTo>
                    <a:pt x="115933" y="7027"/>
                    <a:pt x="111631" y="7783"/>
                    <a:pt x="109740" y="8538"/>
                  </a:cubicBezTo>
                  <a:cubicBezTo>
                    <a:pt x="110272" y="4459"/>
                    <a:pt x="106495" y="834"/>
                    <a:pt x="102417" y="151"/>
                  </a:cubicBezTo>
                  <a:cubicBezTo>
                    <a:pt x="101813" y="0"/>
                    <a:pt x="101130" y="0"/>
                    <a:pt x="100526" y="0"/>
                  </a:cubicBezTo>
                  <a:close/>
                </a:path>
              </a:pathLst>
            </a:custGeom>
            <a:solidFill>
              <a:srgbClr val="FFFFFF">
                <a:alpha val="33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4" name="Google Shape;304;p27"/>
          <p:cNvSpPr txBox="1"/>
          <p:nvPr>
            <p:ph type="ctrTitle"/>
          </p:nvPr>
        </p:nvSpPr>
        <p:spPr>
          <a:xfrm>
            <a:off x="2038950" y="786150"/>
            <a:ext cx="5066100" cy="225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700"/>
              <a:t>Rapid Mapping</a:t>
            </a:r>
            <a:endParaRPr/>
          </a:p>
        </p:txBody>
      </p:sp>
      <p:sp>
        <p:nvSpPr>
          <p:cNvPr id="305" name="Google Shape;305;p27"/>
          <p:cNvSpPr txBox="1"/>
          <p:nvPr>
            <p:ph idx="1" type="subTitle"/>
          </p:nvPr>
        </p:nvSpPr>
        <p:spPr>
          <a:xfrm>
            <a:off x="2306075" y="3049075"/>
            <a:ext cx="4962900" cy="88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Albert Sans"/>
                <a:ea typeface="Albert Sans"/>
                <a:cs typeface="Albert Sans"/>
                <a:sym typeface="Albert Sans"/>
              </a:rPr>
              <a:t>Volcanic Eruption in La Palma</a:t>
            </a:r>
            <a:endParaRPr b="1" sz="26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Pablo García García</a:t>
            </a:r>
            <a:endParaRPr sz="2600"/>
          </a:p>
        </p:txBody>
      </p:sp>
      <p:sp>
        <p:nvSpPr>
          <p:cNvPr id="306" name="Google Shape;306;p27"/>
          <p:cNvSpPr/>
          <p:nvPr/>
        </p:nvSpPr>
        <p:spPr>
          <a:xfrm>
            <a:off x="0" y="413625"/>
            <a:ext cx="1775748" cy="251751"/>
          </a:xfrm>
          <a:custGeom>
            <a:rect b="b" l="l" r="r" t="t"/>
            <a:pathLst>
              <a:path extrusionOk="0" h="10935" w="173540">
                <a:moveTo>
                  <a:pt x="84797" y="1"/>
                </a:moveTo>
                <a:cubicBezTo>
                  <a:pt x="83978" y="1"/>
                  <a:pt x="83048" y="1"/>
                  <a:pt x="82117" y="113"/>
                </a:cubicBezTo>
                <a:cubicBezTo>
                  <a:pt x="81308" y="113"/>
                  <a:pt x="80256" y="234"/>
                  <a:pt x="79214" y="234"/>
                </a:cubicBezTo>
                <a:cubicBezTo>
                  <a:pt x="78861" y="234"/>
                  <a:pt x="78395" y="234"/>
                  <a:pt x="78051" y="113"/>
                </a:cubicBezTo>
                <a:lnTo>
                  <a:pt x="77818" y="113"/>
                </a:lnTo>
                <a:cubicBezTo>
                  <a:pt x="77121" y="113"/>
                  <a:pt x="76302" y="234"/>
                  <a:pt x="75492" y="578"/>
                </a:cubicBezTo>
                <a:cubicBezTo>
                  <a:pt x="74794" y="699"/>
                  <a:pt x="73510" y="931"/>
                  <a:pt x="71770" y="931"/>
                </a:cubicBezTo>
                <a:cubicBezTo>
                  <a:pt x="71305" y="1043"/>
                  <a:pt x="70607" y="1043"/>
                  <a:pt x="69788" y="1164"/>
                </a:cubicBezTo>
                <a:cubicBezTo>
                  <a:pt x="69788" y="1276"/>
                  <a:pt x="69677" y="1276"/>
                  <a:pt x="69556" y="1276"/>
                </a:cubicBezTo>
                <a:cubicBezTo>
                  <a:pt x="69211" y="1397"/>
                  <a:pt x="68281" y="1862"/>
                  <a:pt x="67583" y="2327"/>
                </a:cubicBezTo>
                <a:cubicBezTo>
                  <a:pt x="66885" y="2904"/>
                  <a:pt x="63628" y="3258"/>
                  <a:pt x="60139" y="3258"/>
                </a:cubicBezTo>
                <a:lnTo>
                  <a:pt x="58743" y="3258"/>
                </a:lnTo>
                <a:cubicBezTo>
                  <a:pt x="56184" y="3258"/>
                  <a:pt x="53504" y="3137"/>
                  <a:pt x="50945" y="3137"/>
                </a:cubicBezTo>
                <a:lnTo>
                  <a:pt x="47921" y="3137"/>
                </a:lnTo>
                <a:cubicBezTo>
                  <a:pt x="47456" y="3258"/>
                  <a:pt x="46879" y="3258"/>
                  <a:pt x="46293" y="3258"/>
                </a:cubicBezTo>
                <a:cubicBezTo>
                  <a:pt x="43390" y="3258"/>
                  <a:pt x="40598" y="3025"/>
                  <a:pt x="38849" y="2560"/>
                </a:cubicBezTo>
                <a:cubicBezTo>
                  <a:pt x="37109" y="2206"/>
                  <a:pt x="34661" y="1741"/>
                  <a:pt x="31991" y="1741"/>
                </a:cubicBezTo>
                <a:cubicBezTo>
                  <a:pt x="30828" y="1741"/>
                  <a:pt x="29665" y="1862"/>
                  <a:pt x="28381" y="1974"/>
                </a:cubicBezTo>
                <a:cubicBezTo>
                  <a:pt x="28381" y="2095"/>
                  <a:pt x="28269" y="2095"/>
                  <a:pt x="28148" y="2095"/>
                </a:cubicBezTo>
                <a:lnTo>
                  <a:pt x="28036" y="2095"/>
                </a:lnTo>
                <a:cubicBezTo>
                  <a:pt x="27683" y="1974"/>
                  <a:pt x="27217" y="1974"/>
                  <a:pt x="26752" y="1974"/>
                </a:cubicBezTo>
                <a:cubicBezTo>
                  <a:pt x="26054" y="1974"/>
                  <a:pt x="25356" y="1974"/>
                  <a:pt x="25124" y="2095"/>
                </a:cubicBezTo>
                <a:cubicBezTo>
                  <a:pt x="24779" y="2206"/>
                  <a:pt x="23961" y="2327"/>
                  <a:pt x="23151" y="2327"/>
                </a:cubicBezTo>
                <a:cubicBezTo>
                  <a:pt x="22221" y="2327"/>
                  <a:pt x="21402" y="2206"/>
                  <a:pt x="21057" y="2095"/>
                </a:cubicBezTo>
                <a:cubicBezTo>
                  <a:pt x="19541" y="1276"/>
                  <a:pt x="16284" y="234"/>
                  <a:pt x="9891" y="234"/>
                </a:cubicBezTo>
                <a:lnTo>
                  <a:pt x="8840" y="234"/>
                </a:lnTo>
                <a:cubicBezTo>
                  <a:pt x="8142" y="234"/>
                  <a:pt x="4308" y="234"/>
                  <a:pt x="1396" y="1862"/>
                </a:cubicBezTo>
                <a:cubicBezTo>
                  <a:pt x="1163" y="1974"/>
                  <a:pt x="698" y="2095"/>
                  <a:pt x="0" y="2206"/>
                </a:cubicBezTo>
                <a:lnTo>
                  <a:pt x="0" y="10934"/>
                </a:lnTo>
                <a:cubicBezTo>
                  <a:pt x="354" y="10934"/>
                  <a:pt x="819" y="10813"/>
                  <a:pt x="1284" y="10813"/>
                </a:cubicBezTo>
                <a:lnTo>
                  <a:pt x="5471" y="10813"/>
                </a:lnTo>
                <a:cubicBezTo>
                  <a:pt x="6169" y="10813"/>
                  <a:pt x="6979" y="10702"/>
                  <a:pt x="7909" y="10581"/>
                </a:cubicBezTo>
                <a:cubicBezTo>
                  <a:pt x="8496" y="10469"/>
                  <a:pt x="9891" y="10348"/>
                  <a:pt x="11520" y="10237"/>
                </a:cubicBezTo>
                <a:cubicBezTo>
                  <a:pt x="12097" y="10237"/>
                  <a:pt x="12683" y="10237"/>
                  <a:pt x="13613" y="10116"/>
                </a:cubicBezTo>
                <a:lnTo>
                  <a:pt x="13725" y="10116"/>
                </a:lnTo>
                <a:cubicBezTo>
                  <a:pt x="14079" y="10004"/>
                  <a:pt x="15121" y="9771"/>
                  <a:pt x="15707" y="9418"/>
                </a:cubicBezTo>
                <a:cubicBezTo>
                  <a:pt x="16517" y="9073"/>
                  <a:pt x="19662" y="8841"/>
                  <a:pt x="23263" y="8841"/>
                </a:cubicBezTo>
                <a:lnTo>
                  <a:pt x="24658" y="8841"/>
                </a:lnTo>
                <a:cubicBezTo>
                  <a:pt x="27106" y="8841"/>
                  <a:pt x="29776" y="8952"/>
                  <a:pt x="32335" y="8952"/>
                </a:cubicBezTo>
                <a:cubicBezTo>
                  <a:pt x="33387" y="8952"/>
                  <a:pt x="34317" y="8841"/>
                  <a:pt x="35248" y="8841"/>
                </a:cubicBezTo>
                <a:lnTo>
                  <a:pt x="36988" y="8841"/>
                </a:lnTo>
                <a:cubicBezTo>
                  <a:pt x="40012" y="8841"/>
                  <a:pt x="42803" y="9073"/>
                  <a:pt x="44553" y="9306"/>
                </a:cubicBezTo>
                <a:cubicBezTo>
                  <a:pt x="46293" y="9539"/>
                  <a:pt x="48740" y="9771"/>
                  <a:pt x="51299" y="9771"/>
                </a:cubicBezTo>
                <a:cubicBezTo>
                  <a:pt x="52574" y="9771"/>
                  <a:pt x="53858" y="9771"/>
                  <a:pt x="55133" y="9539"/>
                </a:cubicBezTo>
                <a:cubicBezTo>
                  <a:pt x="55486" y="9650"/>
                  <a:pt x="56063" y="9650"/>
                  <a:pt x="56649" y="9650"/>
                </a:cubicBezTo>
                <a:cubicBezTo>
                  <a:pt x="57347" y="9650"/>
                  <a:pt x="57924" y="9650"/>
                  <a:pt x="58157" y="9539"/>
                </a:cubicBezTo>
                <a:cubicBezTo>
                  <a:pt x="58622" y="9539"/>
                  <a:pt x="59441" y="9418"/>
                  <a:pt x="60139" y="9418"/>
                </a:cubicBezTo>
                <a:cubicBezTo>
                  <a:pt x="61069" y="9418"/>
                  <a:pt x="62000" y="9539"/>
                  <a:pt x="62344" y="9650"/>
                </a:cubicBezTo>
                <a:cubicBezTo>
                  <a:pt x="63861" y="10116"/>
                  <a:pt x="66997" y="10813"/>
                  <a:pt x="73510" y="10813"/>
                </a:cubicBezTo>
                <a:lnTo>
                  <a:pt x="74562" y="10813"/>
                </a:lnTo>
                <a:cubicBezTo>
                  <a:pt x="75139" y="10813"/>
                  <a:pt x="79093" y="10702"/>
                  <a:pt x="81885" y="9771"/>
                </a:cubicBezTo>
                <a:cubicBezTo>
                  <a:pt x="82350" y="9539"/>
                  <a:pt x="83867" y="9418"/>
                  <a:pt x="85374" y="9418"/>
                </a:cubicBezTo>
                <a:cubicBezTo>
                  <a:pt x="86537" y="9418"/>
                  <a:pt x="87700" y="9539"/>
                  <a:pt x="88398" y="9650"/>
                </a:cubicBezTo>
                <a:cubicBezTo>
                  <a:pt x="90380" y="10004"/>
                  <a:pt x="93284" y="10237"/>
                  <a:pt x="97359" y="10237"/>
                </a:cubicBezTo>
                <a:cubicBezTo>
                  <a:pt x="99685" y="10237"/>
                  <a:pt x="102356" y="10116"/>
                  <a:pt x="105501" y="9883"/>
                </a:cubicBezTo>
                <a:lnTo>
                  <a:pt x="105613" y="9883"/>
                </a:lnTo>
                <a:cubicBezTo>
                  <a:pt x="105734" y="9883"/>
                  <a:pt x="105845" y="10004"/>
                  <a:pt x="105966" y="10004"/>
                </a:cubicBezTo>
                <a:cubicBezTo>
                  <a:pt x="106776" y="10116"/>
                  <a:pt x="110033" y="10702"/>
                  <a:pt x="115039" y="10702"/>
                </a:cubicBezTo>
                <a:lnTo>
                  <a:pt x="115150" y="10702"/>
                </a:lnTo>
                <a:cubicBezTo>
                  <a:pt x="115616" y="10702"/>
                  <a:pt x="117709" y="10934"/>
                  <a:pt x="120389" y="10934"/>
                </a:cubicBezTo>
                <a:cubicBezTo>
                  <a:pt x="121897" y="10934"/>
                  <a:pt x="123646" y="10934"/>
                  <a:pt x="125274" y="10702"/>
                </a:cubicBezTo>
                <a:lnTo>
                  <a:pt x="125507" y="10702"/>
                </a:lnTo>
                <a:cubicBezTo>
                  <a:pt x="125972" y="10702"/>
                  <a:pt x="130160" y="10581"/>
                  <a:pt x="132365" y="10237"/>
                </a:cubicBezTo>
                <a:cubicBezTo>
                  <a:pt x="133649" y="10004"/>
                  <a:pt x="135622" y="9883"/>
                  <a:pt x="137836" y="9883"/>
                </a:cubicBezTo>
                <a:cubicBezTo>
                  <a:pt x="143066" y="9771"/>
                  <a:pt x="152138" y="9539"/>
                  <a:pt x="158540" y="8720"/>
                </a:cubicBezTo>
                <a:cubicBezTo>
                  <a:pt x="159005" y="8720"/>
                  <a:pt x="173540" y="6282"/>
                  <a:pt x="164002" y="4067"/>
                </a:cubicBezTo>
                <a:cubicBezTo>
                  <a:pt x="160978" y="3258"/>
                  <a:pt x="153069" y="2793"/>
                  <a:pt x="146676" y="2793"/>
                </a:cubicBezTo>
                <a:cubicBezTo>
                  <a:pt x="145392" y="2793"/>
                  <a:pt x="144117" y="2793"/>
                  <a:pt x="142954" y="2904"/>
                </a:cubicBezTo>
                <a:lnTo>
                  <a:pt x="142601" y="2904"/>
                </a:lnTo>
                <a:cubicBezTo>
                  <a:pt x="142256" y="3025"/>
                  <a:pt x="140860" y="3258"/>
                  <a:pt x="133649" y="3258"/>
                </a:cubicBezTo>
                <a:cubicBezTo>
                  <a:pt x="131202" y="3258"/>
                  <a:pt x="127945" y="3258"/>
                  <a:pt x="123879" y="3137"/>
                </a:cubicBezTo>
                <a:lnTo>
                  <a:pt x="121087" y="3137"/>
                </a:lnTo>
                <a:cubicBezTo>
                  <a:pt x="118993" y="3137"/>
                  <a:pt x="116900" y="3137"/>
                  <a:pt x="115039" y="3258"/>
                </a:cubicBezTo>
                <a:cubicBezTo>
                  <a:pt x="113987" y="3258"/>
                  <a:pt x="113057" y="3369"/>
                  <a:pt x="112126" y="3369"/>
                </a:cubicBezTo>
                <a:cubicBezTo>
                  <a:pt x="107362" y="3369"/>
                  <a:pt x="102821" y="2904"/>
                  <a:pt x="100849" y="2095"/>
                </a:cubicBezTo>
                <a:cubicBezTo>
                  <a:pt x="99685" y="1741"/>
                  <a:pt x="98290" y="1276"/>
                  <a:pt x="96894" y="1164"/>
                </a:cubicBezTo>
                <a:cubicBezTo>
                  <a:pt x="94800" y="1043"/>
                  <a:pt x="93172" y="811"/>
                  <a:pt x="91888" y="578"/>
                </a:cubicBezTo>
                <a:cubicBezTo>
                  <a:pt x="90027" y="234"/>
                  <a:pt x="87589" y="1"/>
                  <a:pt x="84797" y="1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7" name="Google Shape;307;p27"/>
          <p:cNvGrpSpPr/>
          <p:nvPr/>
        </p:nvGrpSpPr>
        <p:grpSpPr>
          <a:xfrm flipH="1">
            <a:off x="-135701" y="3190423"/>
            <a:ext cx="2296666" cy="348210"/>
            <a:chOff x="3472550" y="2190275"/>
            <a:chExt cx="3910550" cy="592900"/>
          </a:xfrm>
        </p:grpSpPr>
        <p:sp>
          <p:nvSpPr>
            <p:cNvPr id="308" name="Google Shape;308;p27"/>
            <p:cNvSpPr/>
            <p:nvPr/>
          </p:nvSpPr>
          <p:spPr>
            <a:xfrm>
              <a:off x="3472550" y="2190275"/>
              <a:ext cx="3910550" cy="591425"/>
            </a:xfrm>
            <a:custGeom>
              <a:rect b="b" l="l" r="r" t="t"/>
              <a:pathLst>
                <a:path extrusionOk="0" h="23657" w="156422">
                  <a:moveTo>
                    <a:pt x="78253" y="0"/>
                  </a:moveTo>
                  <a:cubicBezTo>
                    <a:pt x="75081" y="0"/>
                    <a:pt x="71908" y="381"/>
                    <a:pt x="68887" y="1287"/>
                  </a:cubicBezTo>
                  <a:cubicBezTo>
                    <a:pt x="66017" y="2042"/>
                    <a:pt x="62845" y="4006"/>
                    <a:pt x="63069" y="6876"/>
                  </a:cubicBezTo>
                  <a:cubicBezTo>
                    <a:pt x="63147" y="7553"/>
                    <a:pt x="63371" y="8157"/>
                    <a:pt x="63147" y="8761"/>
                  </a:cubicBezTo>
                  <a:cubicBezTo>
                    <a:pt x="62882" y="9780"/>
                    <a:pt x="61916" y="10047"/>
                    <a:pt x="60797" y="10047"/>
                  </a:cubicBezTo>
                  <a:cubicBezTo>
                    <a:pt x="60005" y="10047"/>
                    <a:pt x="59137" y="9914"/>
                    <a:pt x="58386" y="9819"/>
                  </a:cubicBezTo>
                  <a:cubicBezTo>
                    <a:pt x="57987" y="9762"/>
                    <a:pt x="57594" y="9735"/>
                    <a:pt x="57205" y="9735"/>
                  </a:cubicBezTo>
                  <a:cubicBezTo>
                    <a:pt x="52436" y="9735"/>
                    <a:pt x="48360" y="13777"/>
                    <a:pt x="43963" y="16012"/>
                  </a:cubicBezTo>
                  <a:cubicBezTo>
                    <a:pt x="39249" y="18499"/>
                    <a:pt x="33835" y="18832"/>
                    <a:pt x="28405" y="18832"/>
                  </a:cubicBezTo>
                  <a:cubicBezTo>
                    <a:pt x="27397" y="18832"/>
                    <a:pt x="26388" y="18821"/>
                    <a:pt x="25383" y="18809"/>
                  </a:cubicBezTo>
                  <a:lnTo>
                    <a:pt x="21226" y="18809"/>
                  </a:lnTo>
                  <a:cubicBezTo>
                    <a:pt x="18507" y="18882"/>
                    <a:pt x="761" y="19565"/>
                    <a:pt x="229" y="22284"/>
                  </a:cubicBezTo>
                  <a:cubicBezTo>
                    <a:pt x="1" y="23433"/>
                    <a:pt x="4146" y="23657"/>
                    <a:pt x="7692" y="23657"/>
                  </a:cubicBezTo>
                  <a:cubicBezTo>
                    <a:pt x="9965" y="23657"/>
                    <a:pt x="11993" y="23565"/>
                    <a:pt x="12465" y="23565"/>
                  </a:cubicBezTo>
                  <a:lnTo>
                    <a:pt x="118887" y="23565"/>
                  </a:lnTo>
                  <a:cubicBezTo>
                    <a:pt x="125204" y="23565"/>
                    <a:pt x="131522" y="23633"/>
                    <a:pt x="137828" y="23633"/>
                  </a:cubicBezTo>
                  <a:cubicBezTo>
                    <a:pt x="143056" y="23633"/>
                    <a:pt x="148275" y="23586"/>
                    <a:pt x="153479" y="23414"/>
                  </a:cubicBezTo>
                  <a:cubicBezTo>
                    <a:pt x="154156" y="23414"/>
                    <a:pt x="154838" y="23341"/>
                    <a:pt x="155364" y="23039"/>
                  </a:cubicBezTo>
                  <a:cubicBezTo>
                    <a:pt x="155968" y="22737"/>
                    <a:pt x="156421" y="22133"/>
                    <a:pt x="156270" y="21450"/>
                  </a:cubicBezTo>
                  <a:cubicBezTo>
                    <a:pt x="155745" y="18580"/>
                    <a:pt x="149551" y="17674"/>
                    <a:pt x="147358" y="17450"/>
                  </a:cubicBezTo>
                  <a:cubicBezTo>
                    <a:pt x="143509" y="16997"/>
                    <a:pt x="139582" y="17371"/>
                    <a:pt x="135727" y="16695"/>
                  </a:cubicBezTo>
                  <a:cubicBezTo>
                    <a:pt x="131274" y="15861"/>
                    <a:pt x="126965" y="14278"/>
                    <a:pt x="122434" y="13595"/>
                  </a:cubicBezTo>
                  <a:cubicBezTo>
                    <a:pt x="121130" y="13397"/>
                    <a:pt x="119787" y="13283"/>
                    <a:pt x="118444" y="13283"/>
                  </a:cubicBezTo>
                  <a:cubicBezTo>
                    <a:pt x="115662" y="13283"/>
                    <a:pt x="112882" y="13773"/>
                    <a:pt x="110461" y="15025"/>
                  </a:cubicBezTo>
                  <a:lnTo>
                    <a:pt x="110461" y="15025"/>
                  </a:lnTo>
                  <a:cubicBezTo>
                    <a:pt x="111752" y="13942"/>
                    <a:pt x="112417" y="12075"/>
                    <a:pt x="112240" y="10350"/>
                  </a:cubicBezTo>
                  <a:cubicBezTo>
                    <a:pt x="112011" y="8157"/>
                    <a:pt x="110579" y="6272"/>
                    <a:pt x="108839" y="4912"/>
                  </a:cubicBezTo>
                  <a:cubicBezTo>
                    <a:pt x="106573" y="3178"/>
                    <a:pt x="103893" y="2427"/>
                    <a:pt x="101120" y="2427"/>
                  </a:cubicBezTo>
                  <a:cubicBezTo>
                    <a:pt x="96408" y="2427"/>
                    <a:pt x="91429" y="4595"/>
                    <a:pt x="87769" y="7782"/>
                  </a:cubicBezTo>
                  <a:cubicBezTo>
                    <a:pt x="88525" y="5438"/>
                    <a:pt x="87165" y="2949"/>
                    <a:pt x="85123" y="1589"/>
                  </a:cubicBezTo>
                  <a:cubicBezTo>
                    <a:pt x="83087" y="302"/>
                    <a:pt x="80591" y="0"/>
                    <a:pt x="78253" y="0"/>
                  </a:cubicBezTo>
                  <a:close/>
                </a:path>
              </a:pathLst>
            </a:custGeom>
            <a:solidFill>
              <a:srgbClr val="FFFFFF">
                <a:alpha val="33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7"/>
            <p:cNvSpPr/>
            <p:nvPr/>
          </p:nvSpPr>
          <p:spPr>
            <a:xfrm>
              <a:off x="3472675" y="2413075"/>
              <a:ext cx="3910425" cy="370100"/>
            </a:xfrm>
            <a:custGeom>
              <a:rect b="b" l="l" r="r" t="t"/>
              <a:pathLst>
                <a:path extrusionOk="0" h="14804" w="156417">
                  <a:moveTo>
                    <a:pt x="100526" y="0"/>
                  </a:moveTo>
                  <a:cubicBezTo>
                    <a:pt x="97130" y="0"/>
                    <a:pt x="93728" y="1360"/>
                    <a:pt x="90634" y="2949"/>
                  </a:cubicBezTo>
                  <a:cubicBezTo>
                    <a:pt x="86707" y="4985"/>
                    <a:pt x="84816" y="10804"/>
                    <a:pt x="80435" y="10804"/>
                  </a:cubicBezTo>
                  <a:lnTo>
                    <a:pt x="79909" y="10804"/>
                  </a:lnTo>
                  <a:cubicBezTo>
                    <a:pt x="79456" y="8913"/>
                    <a:pt x="78622" y="6725"/>
                    <a:pt x="76810" y="5891"/>
                  </a:cubicBezTo>
                  <a:cubicBezTo>
                    <a:pt x="75903" y="5438"/>
                    <a:pt x="74846" y="5438"/>
                    <a:pt x="73789" y="5438"/>
                  </a:cubicBezTo>
                  <a:cubicBezTo>
                    <a:pt x="73033" y="5438"/>
                    <a:pt x="72206" y="5366"/>
                    <a:pt x="71372" y="5366"/>
                  </a:cubicBezTo>
                  <a:cubicBezTo>
                    <a:pt x="68429" y="5366"/>
                    <a:pt x="65481" y="5589"/>
                    <a:pt x="62761" y="6725"/>
                  </a:cubicBezTo>
                  <a:cubicBezTo>
                    <a:pt x="60194" y="7783"/>
                    <a:pt x="58006" y="9595"/>
                    <a:pt x="55589" y="10876"/>
                  </a:cubicBezTo>
                  <a:cubicBezTo>
                    <a:pt x="52719" y="12465"/>
                    <a:pt x="49094" y="12840"/>
                    <a:pt x="45469" y="12840"/>
                  </a:cubicBezTo>
                  <a:cubicBezTo>
                    <a:pt x="42599" y="12840"/>
                    <a:pt x="39650" y="12616"/>
                    <a:pt x="37082" y="12616"/>
                  </a:cubicBezTo>
                  <a:lnTo>
                    <a:pt x="5137" y="12616"/>
                  </a:lnTo>
                  <a:cubicBezTo>
                    <a:pt x="4605" y="12616"/>
                    <a:pt x="3245" y="12387"/>
                    <a:pt x="2115" y="12387"/>
                  </a:cubicBezTo>
                  <a:cubicBezTo>
                    <a:pt x="1584" y="12387"/>
                    <a:pt x="1131" y="12465"/>
                    <a:pt x="907" y="12616"/>
                  </a:cubicBezTo>
                  <a:cubicBezTo>
                    <a:pt x="526" y="12840"/>
                    <a:pt x="303" y="13142"/>
                    <a:pt x="224" y="13372"/>
                  </a:cubicBezTo>
                  <a:cubicBezTo>
                    <a:pt x="1" y="14580"/>
                    <a:pt x="4152" y="14804"/>
                    <a:pt x="7705" y="14804"/>
                  </a:cubicBezTo>
                  <a:cubicBezTo>
                    <a:pt x="9668" y="14804"/>
                    <a:pt x="11402" y="14731"/>
                    <a:pt x="12158" y="14653"/>
                  </a:cubicBezTo>
                  <a:lnTo>
                    <a:pt x="118882" y="14653"/>
                  </a:lnTo>
                  <a:cubicBezTo>
                    <a:pt x="121976" y="14653"/>
                    <a:pt x="125075" y="14731"/>
                    <a:pt x="128169" y="14731"/>
                  </a:cubicBezTo>
                  <a:lnTo>
                    <a:pt x="137311" y="14731"/>
                  </a:lnTo>
                  <a:cubicBezTo>
                    <a:pt x="142519" y="14731"/>
                    <a:pt x="147655" y="14731"/>
                    <a:pt x="152791" y="14502"/>
                  </a:cubicBezTo>
                  <a:lnTo>
                    <a:pt x="153474" y="14502"/>
                  </a:lnTo>
                  <a:cubicBezTo>
                    <a:pt x="154151" y="14502"/>
                    <a:pt x="154833" y="14429"/>
                    <a:pt x="155359" y="14127"/>
                  </a:cubicBezTo>
                  <a:cubicBezTo>
                    <a:pt x="155963" y="13825"/>
                    <a:pt x="156416" y="13221"/>
                    <a:pt x="156344" y="12616"/>
                  </a:cubicBezTo>
                  <a:lnTo>
                    <a:pt x="156042" y="12616"/>
                  </a:lnTo>
                  <a:cubicBezTo>
                    <a:pt x="154833" y="12616"/>
                    <a:pt x="150151" y="12616"/>
                    <a:pt x="144785" y="12538"/>
                  </a:cubicBezTo>
                  <a:lnTo>
                    <a:pt x="124320" y="12538"/>
                  </a:lnTo>
                  <a:cubicBezTo>
                    <a:pt x="125226" y="10200"/>
                    <a:pt x="123033" y="7632"/>
                    <a:pt x="120616" y="7178"/>
                  </a:cubicBezTo>
                  <a:cubicBezTo>
                    <a:pt x="120163" y="7100"/>
                    <a:pt x="119559" y="7027"/>
                    <a:pt x="118882" y="7027"/>
                  </a:cubicBezTo>
                  <a:cubicBezTo>
                    <a:pt x="115933" y="7027"/>
                    <a:pt x="111631" y="7783"/>
                    <a:pt x="109740" y="8538"/>
                  </a:cubicBezTo>
                  <a:cubicBezTo>
                    <a:pt x="110272" y="4459"/>
                    <a:pt x="106495" y="834"/>
                    <a:pt x="102417" y="151"/>
                  </a:cubicBezTo>
                  <a:cubicBezTo>
                    <a:pt x="101813" y="0"/>
                    <a:pt x="101130" y="0"/>
                    <a:pt x="100526" y="0"/>
                  </a:cubicBezTo>
                  <a:close/>
                </a:path>
              </a:pathLst>
            </a:custGeom>
            <a:solidFill>
              <a:srgbClr val="FFFFFF">
                <a:alpha val="33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10" name="Google Shape;310;p27"/>
          <p:cNvPicPr preferRelativeResize="0"/>
          <p:nvPr/>
        </p:nvPicPr>
        <p:blipFill rotWithShape="1">
          <a:blip r:embed="rId3">
            <a:alphaModFix/>
          </a:blip>
          <a:srcRect b="32449" l="15466" r="14578" t="4098"/>
          <a:stretch/>
        </p:blipFill>
        <p:spPr>
          <a:xfrm>
            <a:off x="-650134" y="3442654"/>
            <a:ext cx="3359724" cy="171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36"/>
          <p:cNvSpPr/>
          <p:nvPr/>
        </p:nvSpPr>
        <p:spPr>
          <a:xfrm flipH="1">
            <a:off x="7524714" y="2183050"/>
            <a:ext cx="1619286" cy="253506"/>
          </a:xfrm>
          <a:custGeom>
            <a:rect b="b" l="l" r="r" t="t"/>
            <a:pathLst>
              <a:path extrusionOk="0" h="5119" w="82239">
                <a:moveTo>
                  <a:pt x="4187" y="0"/>
                </a:moveTo>
                <a:cubicBezTo>
                  <a:pt x="3843" y="0"/>
                  <a:pt x="1982" y="112"/>
                  <a:pt x="698" y="810"/>
                </a:cubicBezTo>
                <a:cubicBezTo>
                  <a:pt x="586" y="931"/>
                  <a:pt x="354" y="931"/>
                  <a:pt x="0" y="931"/>
                </a:cubicBezTo>
                <a:lnTo>
                  <a:pt x="0" y="5118"/>
                </a:lnTo>
                <a:lnTo>
                  <a:pt x="2559" y="5118"/>
                </a:lnTo>
                <a:cubicBezTo>
                  <a:pt x="2912" y="5118"/>
                  <a:pt x="3257" y="4997"/>
                  <a:pt x="3722" y="4997"/>
                </a:cubicBezTo>
                <a:cubicBezTo>
                  <a:pt x="4076" y="4885"/>
                  <a:pt x="4653" y="4885"/>
                  <a:pt x="5471" y="4765"/>
                </a:cubicBezTo>
                <a:lnTo>
                  <a:pt x="6514" y="4765"/>
                </a:lnTo>
                <a:cubicBezTo>
                  <a:pt x="6635" y="4653"/>
                  <a:pt x="7100" y="4532"/>
                  <a:pt x="7444" y="4420"/>
                </a:cubicBezTo>
                <a:cubicBezTo>
                  <a:pt x="7798" y="4188"/>
                  <a:pt x="9305" y="4067"/>
                  <a:pt x="11054" y="4067"/>
                </a:cubicBezTo>
                <a:lnTo>
                  <a:pt x="11631" y="4067"/>
                </a:lnTo>
                <a:cubicBezTo>
                  <a:pt x="12794" y="4188"/>
                  <a:pt x="14079" y="4188"/>
                  <a:pt x="15353" y="4188"/>
                </a:cubicBezTo>
                <a:lnTo>
                  <a:pt x="17568" y="4188"/>
                </a:lnTo>
                <a:cubicBezTo>
                  <a:pt x="18964" y="4188"/>
                  <a:pt x="20239" y="4188"/>
                  <a:pt x="21057" y="4299"/>
                </a:cubicBezTo>
                <a:cubicBezTo>
                  <a:pt x="21867" y="4420"/>
                  <a:pt x="23030" y="4532"/>
                  <a:pt x="24314" y="4532"/>
                </a:cubicBezTo>
                <a:lnTo>
                  <a:pt x="27571" y="4532"/>
                </a:lnTo>
                <a:cubicBezTo>
                  <a:pt x="27804" y="4420"/>
                  <a:pt x="28148" y="4420"/>
                  <a:pt x="28501" y="4420"/>
                </a:cubicBezTo>
                <a:cubicBezTo>
                  <a:pt x="28967" y="4420"/>
                  <a:pt x="29311" y="4420"/>
                  <a:pt x="29544" y="4532"/>
                </a:cubicBezTo>
                <a:cubicBezTo>
                  <a:pt x="30242" y="4765"/>
                  <a:pt x="31758" y="4997"/>
                  <a:pt x="34782" y="4997"/>
                </a:cubicBezTo>
                <a:lnTo>
                  <a:pt x="35248" y="4997"/>
                </a:lnTo>
                <a:cubicBezTo>
                  <a:pt x="35592" y="4997"/>
                  <a:pt x="37453" y="4997"/>
                  <a:pt x="38737" y="4532"/>
                </a:cubicBezTo>
                <a:cubicBezTo>
                  <a:pt x="38970" y="4532"/>
                  <a:pt x="39668" y="4420"/>
                  <a:pt x="40365" y="4420"/>
                </a:cubicBezTo>
                <a:cubicBezTo>
                  <a:pt x="40942" y="4420"/>
                  <a:pt x="41529" y="4420"/>
                  <a:pt x="41873" y="4532"/>
                </a:cubicBezTo>
                <a:cubicBezTo>
                  <a:pt x="42803" y="4653"/>
                  <a:pt x="44199" y="4765"/>
                  <a:pt x="46060" y="4765"/>
                </a:cubicBezTo>
                <a:cubicBezTo>
                  <a:pt x="47223" y="4765"/>
                  <a:pt x="48507" y="4765"/>
                  <a:pt x="50015" y="4653"/>
                </a:cubicBezTo>
                <a:lnTo>
                  <a:pt x="50136" y="4653"/>
                </a:lnTo>
                <a:cubicBezTo>
                  <a:pt x="50480" y="4765"/>
                  <a:pt x="52109" y="4997"/>
                  <a:pt x="54435" y="4997"/>
                </a:cubicBezTo>
                <a:lnTo>
                  <a:pt x="54556" y="4997"/>
                </a:lnTo>
                <a:cubicBezTo>
                  <a:pt x="54788" y="4997"/>
                  <a:pt x="55719" y="5118"/>
                  <a:pt x="56994" y="5118"/>
                </a:cubicBezTo>
                <a:cubicBezTo>
                  <a:pt x="57692" y="5118"/>
                  <a:pt x="58510" y="5118"/>
                  <a:pt x="59320" y="4997"/>
                </a:cubicBezTo>
                <a:lnTo>
                  <a:pt x="59441" y="4997"/>
                </a:lnTo>
                <a:cubicBezTo>
                  <a:pt x="59674" y="4997"/>
                  <a:pt x="61646" y="4885"/>
                  <a:pt x="62698" y="4765"/>
                </a:cubicBezTo>
                <a:cubicBezTo>
                  <a:pt x="63275" y="4653"/>
                  <a:pt x="64205" y="4653"/>
                  <a:pt x="65257" y="4653"/>
                </a:cubicBezTo>
                <a:cubicBezTo>
                  <a:pt x="67695" y="4532"/>
                  <a:pt x="72003" y="4420"/>
                  <a:pt x="75027" y="4067"/>
                </a:cubicBezTo>
                <a:cubicBezTo>
                  <a:pt x="75260" y="4067"/>
                  <a:pt x="82238" y="2904"/>
                  <a:pt x="77698" y="1861"/>
                </a:cubicBezTo>
                <a:cubicBezTo>
                  <a:pt x="76190" y="1508"/>
                  <a:pt x="72468" y="1275"/>
                  <a:pt x="69444" y="1275"/>
                </a:cubicBezTo>
                <a:lnTo>
                  <a:pt x="67695" y="1275"/>
                </a:lnTo>
                <a:cubicBezTo>
                  <a:pt x="67583" y="1275"/>
                  <a:pt x="67583" y="1275"/>
                  <a:pt x="67462" y="1396"/>
                </a:cubicBezTo>
                <a:cubicBezTo>
                  <a:pt x="67350" y="1396"/>
                  <a:pt x="66652" y="1508"/>
                  <a:pt x="63275" y="1508"/>
                </a:cubicBezTo>
                <a:lnTo>
                  <a:pt x="58622" y="1508"/>
                </a:lnTo>
                <a:cubicBezTo>
                  <a:pt x="58157" y="1396"/>
                  <a:pt x="57813" y="1396"/>
                  <a:pt x="57347" y="1396"/>
                </a:cubicBezTo>
                <a:cubicBezTo>
                  <a:pt x="56296" y="1396"/>
                  <a:pt x="55365" y="1508"/>
                  <a:pt x="54435" y="1508"/>
                </a:cubicBezTo>
                <a:lnTo>
                  <a:pt x="53039" y="1508"/>
                </a:lnTo>
                <a:cubicBezTo>
                  <a:pt x="50834" y="1508"/>
                  <a:pt x="48740" y="1275"/>
                  <a:pt x="47689" y="931"/>
                </a:cubicBezTo>
                <a:cubicBezTo>
                  <a:pt x="47223" y="810"/>
                  <a:pt x="46525" y="577"/>
                  <a:pt x="45828" y="577"/>
                </a:cubicBezTo>
                <a:cubicBezTo>
                  <a:pt x="44897" y="466"/>
                  <a:pt x="44088" y="345"/>
                  <a:pt x="43501" y="233"/>
                </a:cubicBezTo>
                <a:cubicBezTo>
                  <a:pt x="42571" y="112"/>
                  <a:pt x="41408" y="0"/>
                  <a:pt x="40133" y="0"/>
                </a:cubicBezTo>
                <a:lnTo>
                  <a:pt x="36876" y="0"/>
                </a:lnTo>
                <a:cubicBezTo>
                  <a:pt x="36522" y="0"/>
                  <a:pt x="36178" y="112"/>
                  <a:pt x="35713" y="233"/>
                </a:cubicBezTo>
                <a:cubicBezTo>
                  <a:pt x="35480" y="345"/>
                  <a:pt x="34782" y="345"/>
                  <a:pt x="33964" y="466"/>
                </a:cubicBezTo>
                <a:cubicBezTo>
                  <a:pt x="33731" y="466"/>
                  <a:pt x="33498" y="466"/>
                  <a:pt x="33033" y="577"/>
                </a:cubicBezTo>
                <a:lnTo>
                  <a:pt x="32921" y="577"/>
                </a:lnTo>
                <a:cubicBezTo>
                  <a:pt x="32800" y="577"/>
                  <a:pt x="32335" y="810"/>
                  <a:pt x="31991" y="1043"/>
                </a:cubicBezTo>
                <a:cubicBezTo>
                  <a:pt x="31637" y="1275"/>
                  <a:pt x="30130" y="1508"/>
                  <a:pt x="28501" y="1508"/>
                </a:cubicBezTo>
                <a:lnTo>
                  <a:pt x="27804" y="1508"/>
                </a:lnTo>
                <a:cubicBezTo>
                  <a:pt x="26640" y="1508"/>
                  <a:pt x="25356" y="1396"/>
                  <a:pt x="24193" y="1396"/>
                </a:cubicBezTo>
                <a:cubicBezTo>
                  <a:pt x="23616" y="1396"/>
                  <a:pt x="23263" y="1396"/>
                  <a:pt x="22797" y="1508"/>
                </a:cubicBezTo>
                <a:lnTo>
                  <a:pt x="21988" y="1508"/>
                </a:lnTo>
                <a:cubicBezTo>
                  <a:pt x="20592" y="1508"/>
                  <a:pt x="19196" y="1396"/>
                  <a:pt x="18378" y="1163"/>
                </a:cubicBezTo>
                <a:cubicBezTo>
                  <a:pt x="17568" y="931"/>
                  <a:pt x="16405" y="810"/>
                  <a:pt x="15121" y="810"/>
                </a:cubicBezTo>
                <a:cubicBezTo>
                  <a:pt x="14544" y="810"/>
                  <a:pt x="14079" y="810"/>
                  <a:pt x="13492" y="931"/>
                </a:cubicBezTo>
                <a:lnTo>
                  <a:pt x="11864" y="931"/>
                </a:lnTo>
                <a:cubicBezTo>
                  <a:pt x="11752" y="1043"/>
                  <a:pt x="11287" y="1043"/>
                  <a:pt x="10933" y="1043"/>
                </a:cubicBezTo>
                <a:cubicBezTo>
                  <a:pt x="10589" y="1043"/>
                  <a:pt x="10124" y="1043"/>
                  <a:pt x="10003" y="931"/>
                </a:cubicBezTo>
                <a:cubicBezTo>
                  <a:pt x="9193" y="577"/>
                  <a:pt x="7677" y="0"/>
                  <a:pt x="4653" y="0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0" name="Google Shape;51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9300" y="0"/>
            <a:ext cx="5166360" cy="4837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" name="Google Shape;51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09294" y="0"/>
            <a:ext cx="5166359" cy="4837176"/>
          </a:xfrm>
          <a:prstGeom prst="rect">
            <a:avLst/>
          </a:prstGeom>
          <a:noFill/>
          <a:ln>
            <a:noFill/>
          </a:ln>
        </p:spPr>
      </p:pic>
      <p:sp>
        <p:nvSpPr>
          <p:cNvPr id="512" name="Google Shape;512;p36"/>
          <p:cNvSpPr txBox="1"/>
          <p:nvPr>
            <p:ph type="title"/>
          </p:nvPr>
        </p:nvSpPr>
        <p:spPr>
          <a:xfrm rot="-5400000">
            <a:off x="-604325" y="1633113"/>
            <a:ext cx="2984400" cy="8418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Elevation</a:t>
            </a:r>
            <a:endParaRPr sz="3900"/>
          </a:p>
        </p:txBody>
      </p:sp>
      <p:pic>
        <p:nvPicPr>
          <p:cNvPr id="513" name="Google Shape;513;p36"/>
          <p:cNvPicPr preferRelativeResize="0"/>
          <p:nvPr/>
        </p:nvPicPr>
        <p:blipFill rotWithShape="1">
          <a:blip r:embed="rId5">
            <a:alphaModFix/>
          </a:blip>
          <a:srcRect b="0" l="3490" r="7231" t="18387"/>
          <a:stretch/>
        </p:blipFill>
        <p:spPr>
          <a:xfrm>
            <a:off x="2409300" y="1047150"/>
            <a:ext cx="5166350" cy="2742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37"/>
          <p:cNvSpPr/>
          <p:nvPr/>
        </p:nvSpPr>
        <p:spPr>
          <a:xfrm flipH="1">
            <a:off x="7524714" y="2183050"/>
            <a:ext cx="1619286" cy="253506"/>
          </a:xfrm>
          <a:custGeom>
            <a:rect b="b" l="l" r="r" t="t"/>
            <a:pathLst>
              <a:path extrusionOk="0" h="5119" w="82239">
                <a:moveTo>
                  <a:pt x="4187" y="0"/>
                </a:moveTo>
                <a:cubicBezTo>
                  <a:pt x="3843" y="0"/>
                  <a:pt x="1982" y="112"/>
                  <a:pt x="698" y="810"/>
                </a:cubicBezTo>
                <a:cubicBezTo>
                  <a:pt x="586" y="931"/>
                  <a:pt x="354" y="931"/>
                  <a:pt x="0" y="931"/>
                </a:cubicBezTo>
                <a:lnTo>
                  <a:pt x="0" y="5118"/>
                </a:lnTo>
                <a:lnTo>
                  <a:pt x="2559" y="5118"/>
                </a:lnTo>
                <a:cubicBezTo>
                  <a:pt x="2912" y="5118"/>
                  <a:pt x="3257" y="4997"/>
                  <a:pt x="3722" y="4997"/>
                </a:cubicBezTo>
                <a:cubicBezTo>
                  <a:pt x="4076" y="4885"/>
                  <a:pt x="4653" y="4885"/>
                  <a:pt x="5471" y="4765"/>
                </a:cubicBezTo>
                <a:lnTo>
                  <a:pt x="6514" y="4765"/>
                </a:lnTo>
                <a:cubicBezTo>
                  <a:pt x="6635" y="4653"/>
                  <a:pt x="7100" y="4532"/>
                  <a:pt x="7444" y="4420"/>
                </a:cubicBezTo>
                <a:cubicBezTo>
                  <a:pt x="7798" y="4188"/>
                  <a:pt x="9305" y="4067"/>
                  <a:pt x="11054" y="4067"/>
                </a:cubicBezTo>
                <a:lnTo>
                  <a:pt x="11631" y="4067"/>
                </a:lnTo>
                <a:cubicBezTo>
                  <a:pt x="12794" y="4188"/>
                  <a:pt x="14079" y="4188"/>
                  <a:pt x="15353" y="4188"/>
                </a:cubicBezTo>
                <a:lnTo>
                  <a:pt x="17568" y="4188"/>
                </a:lnTo>
                <a:cubicBezTo>
                  <a:pt x="18964" y="4188"/>
                  <a:pt x="20239" y="4188"/>
                  <a:pt x="21057" y="4299"/>
                </a:cubicBezTo>
                <a:cubicBezTo>
                  <a:pt x="21867" y="4420"/>
                  <a:pt x="23030" y="4532"/>
                  <a:pt x="24314" y="4532"/>
                </a:cubicBezTo>
                <a:lnTo>
                  <a:pt x="27571" y="4532"/>
                </a:lnTo>
                <a:cubicBezTo>
                  <a:pt x="27804" y="4420"/>
                  <a:pt x="28148" y="4420"/>
                  <a:pt x="28501" y="4420"/>
                </a:cubicBezTo>
                <a:cubicBezTo>
                  <a:pt x="28967" y="4420"/>
                  <a:pt x="29311" y="4420"/>
                  <a:pt x="29544" y="4532"/>
                </a:cubicBezTo>
                <a:cubicBezTo>
                  <a:pt x="30242" y="4765"/>
                  <a:pt x="31758" y="4997"/>
                  <a:pt x="34782" y="4997"/>
                </a:cubicBezTo>
                <a:lnTo>
                  <a:pt x="35248" y="4997"/>
                </a:lnTo>
                <a:cubicBezTo>
                  <a:pt x="35592" y="4997"/>
                  <a:pt x="37453" y="4997"/>
                  <a:pt x="38737" y="4532"/>
                </a:cubicBezTo>
                <a:cubicBezTo>
                  <a:pt x="38970" y="4532"/>
                  <a:pt x="39668" y="4420"/>
                  <a:pt x="40365" y="4420"/>
                </a:cubicBezTo>
                <a:cubicBezTo>
                  <a:pt x="40942" y="4420"/>
                  <a:pt x="41529" y="4420"/>
                  <a:pt x="41873" y="4532"/>
                </a:cubicBezTo>
                <a:cubicBezTo>
                  <a:pt x="42803" y="4653"/>
                  <a:pt x="44199" y="4765"/>
                  <a:pt x="46060" y="4765"/>
                </a:cubicBezTo>
                <a:cubicBezTo>
                  <a:pt x="47223" y="4765"/>
                  <a:pt x="48507" y="4765"/>
                  <a:pt x="50015" y="4653"/>
                </a:cubicBezTo>
                <a:lnTo>
                  <a:pt x="50136" y="4653"/>
                </a:lnTo>
                <a:cubicBezTo>
                  <a:pt x="50480" y="4765"/>
                  <a:pt x="52109" y="4997"/>
                  <a:pt x="54435" y="4997"/>
                </a:cubicBezTo>
                <a:lnTo>
                  <a:pt x="54556" y="4997"/>
                </a:lnTo>
                <a:cubicBezTo>
                  <a:pt x="54788" y="4997"/>
                  <a:pt x="55719" y="5118"/>
                  <a:pt x="56994" y="5118"/>
                </a:cubicBezTo>
                <a:cubicBezTo>
                  <a:pt x="57692" y="5118"/>
                  <a:pt x="58510" y="5118"/>
                  <a:pt x="59320" y="4997"/>
                </a:cubicBezTo>
                <a:lnTo>
                  <a:pt x="59441" y="4997"/>
                </a:lnTo>
                <a:cubicBezTo>
                  <a:pt x="59674" y="4997"/>
                  <a:pt x="61646" y="4885"/>
                  <a:pt x="62698" y="4765"/>
                </a:cubicBezTo>
                <a:cubicBezTo>
                  <a:pt x="63275" y="4653"/>
                  <a:pt x="64205" y="4653"/>
                  <a:pt x="65257" y="4653"/>
                </a:cubicBezTo>
                <a:cubicBezTo>
                  <a:pt x="67695" y="4532"/>
                  <a:pt x="72003" y="4420"/>
                  <a:pt x="75027" y="4067"/>
                </a:cubicBezTo>
                <a:cubicBezTo>
                  <a:pt x="75260" y="4067"/>
                  <a:pt x="82238" y="2904"/>
                  <a:pt x="77698" y="1861"/>
                </a:cubicBezTo>
                <a:cubicBezTo>
                  <a:pt x="76190" y="1508"/>
                  <a:pt x="72468" y="1275"/>
                  <a:pt x="69444" y="1275"/>
                </a:cubicBezTo>
                <a:lnTo>
                  <a:pt x="67695" y="1275"/>
                </a:lnTo>
                <a:cubicBezTo>
                  <a:pt x="67583" y="1275"/>
                  <a:pt x="67583" y="1275"/>
                  <a:pt x="67462" y="1396"/>
                </a:cubicBezTo>
                <a:cubicBezTo>
                  <a:pt x="67350" y="1396"/>
                  <a:pt x="66652" y="1508"/>
                  <a:pt x="63275" y="1508"/>
                </a:cubicBezTo>
                <a:lnTo>
                  <a:pt x="58622" y="1508"/>
                </a:lnTo>
                <a:cubicBezTo>
                  <a:pt x="58157" y="1396"/>
                  <a:pt x="57813" y="1396"/>
                  <a:pt x="57347" y="1396"/>
                </a:cubicBezTo>
                <a:cubicBezTo>
                  <a:pt x="56296" y="1396"/>
                  <a:pt x="55365" y="1508"/>
                  <a:pt x="54435" y="1508"/>
                </a:cubicBezTo>
                <a:lnTo>
                  <a:pt x="53039" y="1508"/>
                </a:lnTo>
                <a:cubicBezTo>
                  <a:pt x="50834" y="1508"/>
                  <a:pt x="48740" y="1275"/>
                  <a:pt x="47689" y="931"/>
                </a:cubicBezTo>
                <a:cubicBezTo>
                  <a:pt x="47223" y="810"/>
                  <a:pt x="46525" y="577"/>
                  <a:pt x="45828" y="577"/>
                </a:cubicBezTo>
                <a:cubicBezTo>
                  <a:pt x="44897" y="466"/>
                  <a:pt x="44088" y="345"/>
                  <a:pt x="43501" y="233"/>
                </a:cubicBezTo>
                <a:cubicBezTo>
                  <a:pt x="42571" y="112"/>
                  <a:pt x="41408" y="0"/>
                  <a:pt x="40133" y="0"/>
                </a:cubicBezTo>
                <a:lnTo>
                  <a:pt x="36876" y="0"/>
                </a:lnTo>
                <a:cubicBezTo>
                  <a:pt x="36522" y="0"/>
                  <a:pt x="36178" y="112"/>
                  <a:pt x="35713" y="233"/>
                </a:cubicBezTo>
                <a:cubicBezTo>
                  <a:pt x="35480" y="345"/>
                  <a:pt x="34782" y="345"/>
                  <a:pt x="33964" y="466"/>
                </a:cubicBezTo>
                <a:cubicBezTo>
                  <a:pt x="33731" y="466"/>
                  <a:pt x="33498" y="466"/>
                  <a:pt x="33033" y="577"/>
                </a:cubicBezTo>
                <a:lnTo>
                  <a:pt x="32921" y="577"/>
                </a:lnTo>
                <a:cubicBezTo>
                  <a:pt x="32800" y="577"/>
                  <a:pt x="32335" y="810"/>
                  <a:pt x="31991" y="1043"/>
                </a:cubicBezTo>
                <a:cubicBezTo>
                  <a:pt x="31637" y="1275"/>
                  <a:pt x="30130" y="1508"/>
                  <a:pt x="28501" y="1508"/>
                </a:cubicBezTo>
                <a:lnTo>
                  <a:pt x="27804" y="1508"/>
                </a:lnTo>
                <a:cubicBezTo>
                  <a:pt x="26640" y="1508"/>
                  <a:pt x="25356" y="1396"/>
                  <a:pt x="24193" y="1396"/>
                </a:cubicBezTo>
                <a:cubicBezTo>
                  <a:pt x="23616" y="1396"/>
                  <a:pt x="23263" y="1396"/>
                  <a:pt x="22797" y="1508"/>
                </a:cubicBezTo>
                <a:lnTo>
                  <a:pt x="21988" y="1508"/>
                </a:lnTo>
                <a:cubicBezTo>
                  <a:pt x="20592" y="1508"/>
                  <a:pt x="19196" y="1396"/>
                  <a:pt x="18378" y="1163"/>
                </a:cubicBezTo>
                <a:cubicBezTo>
                  <a:pt x="17568" y="931"/>
                  <a:pt x="16405" y="810"/>
                  <a:pt x="15121" y="810"/>
                </a:cubicBezTo>
                <a:cubicBezTo>
                  <a:pt x="14544" y="810"/>
                  <a:pt x="14079" y="810"/>
                  <a:pt x="13492" y="931"/>
                </a:cubicBezTo>
                <a:lnTo>
                  <a:pt x="11864" y="931"/>
                </a:lnTo>
                <a:cubicBezTo>
                  <a:pt x="11752" y="1043"/>
                  <a:pt x="11287" y="1043"/>
                  <a:pt x="10933" y="1043"/>
                </a:cubicBezTo>
                <a:cubicBezTo>
                  <a:pt x="10589" y="1043"/>
                  <a:pt x="10124" y="1043"/>
                  <a:pt x="10003" y="931"/>
                </a:cubicBezTo>
                <a:cubicBezTo>
                  <a:pt x="9193" y="577"/>
                  <a:pt x="7677" y="0"/>
                  <a:pt x="4653" y="0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37"/>
          <p:cNvSpPr txBox="1"/>
          <p:nvPr>
            <p:ph idx="4294967295" type="title"/>
          </p:nvPr>
        </p:nvSpPr>
        <p:spPr>
          <a:xfrm>
            <a:off x="2058550" y="0"/>
            <a:ext cx="6870000" cy="7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0000"/>
                </a:solidFill>
              </a:rPr>
              <a:t>12.4 km</a:t>
            </a:r>
            <a:r>
              <a:rPr baseline="30000" lang="en" sz="6000">
                <a:solidFill>
                  <a:srgbClr val="FF0000"/>
                </a:solidFill>
              </a:rPr>
              <a:t>2</a:t>
            </a:r>
            <a:r>
              <a:rPr baseline="30000" lang="en" sz="6000"/>
              <a:t> </a:t>
            </a:r>
            <a:r>
              <a:rPr lang="en" sz="6000"/>
              <a:t>vs</a:t>
            </a:r>
            <a:r>
              <a:rPr baseline="30000" lang="en" sz="6000"/>
              <a:t> </a:t>
            </a:r>
            <a:r>
              <a:rPr lang="en" sz="6000">
                <a:solidFill>
                  <a:srgbClr val="0000FF"/>
                </a:solidFill>
              </a:rPr>
              <a:t>12.9 km</a:t>
            </a:r>
            <a:r>
              <a:rPr baseline="30000" lang="en" sz="6000">
                <a:solidFill>
                  <a:srgbClr val="0000FF"/>
                </a:solidFill>
              </a:rPr>
              <a:t>2</a:t>
            </a:r>
            <a:endParaRPr baseline="30000" sz="6000">
              <a:solidFill>
                <a:srgbClr val="0000FF"/>
              </a:solidFill>
            </a:endParaRPr>
          </a:p>
        </p:txBody>
      </p:sp>
      <p:pic>
        <p:nvPicPr>
          <p:cNvPr id="520" name="Google Shape;520;p37"/>
          <p:cNvPicPr preferRelativeResize="0"/>
          <p:nvPr/>
        </p:nvPicPr>
        <p:blipFill rotWithShape="1">
          <a:blip r:embed="rId3">
            <a:alphaModFix/>
          </a:blip>
          <a:srcRect b="16488" l="0" r="0" t="32713"/>
          <a:stretch/>
        </p:blipFill>
        <p:spPr>
          <a:xfrm>
            <a:off x="2351025" y="1111925"/>
            <a:ext cx="5936625" cy="3185651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37"/>
          <p:cNvSpPr txBox="1"/>
          <p:nvPr>
            <p:ph type="title"/>
          </p:nvPr>
        </p:nvSpPr>
        <p:spPr>
          <a:xfrm rot="-5400000">
            <a:off x="-604325" y="1633113"/>
            <a:ext cx="2984400" cy="8418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Results</a:t>
            </a:r>
            <a:endParaRPr sz="3900"/>
          </a:p>
        </p:txBody>
      </p:sp>
      <p:pic>
        <p:nvPicPr>
          <p:cNvPr id="522" name="Google Shape;522;p37"/>
          <p:cNvPicPr preferRelativeResize="0"/>
          <p:nvPr/>
        </p:nvPicPr>
        <p:blipFill rotWithShape="1">
          <a:blip r:embed="rId4">
            <a:alphaModFix/>
          </a:blip>
          <a:srcRect b="11427" l="2198" r="3434" t="16743"/>
          <a:stretch/>
        </p:blipFill>
        <p:spPr>
          <a:xfrm>
            <a:off x="1710125" y="952500"/>
            <a:ext cx="7218424" cy="3694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23" name="Google Shape;523;p37"/>
          <p:cNvPicPr preferRelativeResize="0"/>
          <p:nvPr/>
        </p:nvPicPr>
        <p:blipFill rotWithShape="1">
          <a:blip r:embed="rId5">
            <a:alphaModFix/>
          </a:blip>
          <a:srcRect b="8999" l="1506" r="5487" t="16195"/>
          <a:stretch/>
        </p:blipFill>
        <p:spPr>
          <a:xfrm>
            <a:off x="1712025" y="952588"/>
            <a:ext cx="7214616" cy="36941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38"/>
          <p:cNvSpPr/>
          <p:nvPr/>
        </p:nvSpPr>
        <p:spPr>
          <a:xfrm flipH="1">
            <a:off x="7524714" y="2183050"/>
            <a:ext cx="1619286" cy="253506"/>
          </a:xfrm>
          <a:custGeom>
            <a:rect b="b" l="l" r="r" t="t"/>
            <a:pathLst>
              <a:path extrusionOk="0" h="5119" w="82239">
                <a:moveTo>
                  <a:pt x="4187" y="0"/>
                </a:moveTo>
                <a:cubicBezTo>
                  <a:pt x="3843" y="0"/>
                  <a:pt x="1982" y="112"/>
                  <a:pt x="698" y="810"/>
                </a:cubicBezTo>
                <a:cubicBezTo>
                  <a:pt x="586" y="931"/>
                  <a:pt x="354" y="931"/>
                  <a:pt x="0" y="931"/>
                </a:cubicBezTo>
                <a:lnTo>
                  <a:pt x="0" y="5118"/>
                </a:lnTo>
                <a:lnTo>
                  <a:pt x="2559" y="5118"/>
                </a:lnTo>
                <a:cubicBezTo>
                  <a:pt x="2912" y="5118"/>
                  <a:pt x="3257" y="4997"/>
                  <a:pt x="3722" y="4997"/>
                </a:cubicBezTo>
                <a:cubicBezTo>
                  <a:pt x="4076" y="4885"/>
                  <a:pt x="4653" y="4885"/>
                  <a:pt x="5471" y="4765"/>
                </a:cubicBezTo>
                <a:lnTo>
                  <a:pt x="6514" y="4765"/>
                </a:lnTo>
                <a:cubicBezTo>
                  <a:pt x="6635" y="4653"/>
                  <a:pt x="7100" y="4532"/>
                  <a:pt x="7444" y="4420"/>
                </a:cubicBezTo>
                <a:cubicBezTo>
                  <a:pt x="7798" y="4188"/>
                  <a:pt x="9305" y="4067"/>
                  <a:pt x="11054" y="4067"/>
                </a:cubicBezTo>
                <a:lnTo>
                  <a:pt x="11631" y="4067"/>
                </a:lnTo>
                <a:cubicBezTo>
                  <a:pt x="12794" y="4188"/>
                  <a:pt x="14079" y="4188"/>
                  <a:pt x="15353" y="4188"/>
                </a:cubicBezTo>
                <a:lnTo>
                  <a:pt x="17568" y="4188"/>
                </a:lnTo>
                <a:cubicBezTo>
                  <a:pt x="18964" y="4188"/>
                  <a:pt x="20239" y="4188"/>
                  <a:pt x="21057" y="4299"/>
                </a:cubicBezTo>
                <a:cubicBezTo>
                  <a:pt x="21867" y="4420"/>
                  <a:pt x="23030" y="4532"/>
                  <a:pt x="24314" y="4532"/>
                </a:cubicBezTo>
                <a:lnTo>
                  <a:pt x="27571" y="4532"/>
                </a:lnTo>
                <a:cubicBezTo>
                  <a:pt x="27804" y="4420"/>
                  <a:pt x="28148" y="4420"/>
                  <a:pt x="28501" y="4420"/>
                </a:cubicBezTo>
                <a:cubicBezTo>
                  <a:pt x="28967" y="4420"/>
                  <a:pt x="29311" y="4420"/>
                  <a:pt x="29544" y="4532"/>
                </a:cubicBezTo>
                <a:cubicBezTo>
                  <a:pt x="30242" y="4765"/>
                  <a:pt x="31758" y="4997"/>
                  <a:pt x="34782" y="4997"/>
                </a:cubicBezTo>
                <a:lnTo>
                  <a:pt x="35248" y="4997"/>
                </a:lnTo>
                <a:cubicBezTo>
                  <a:pt x="35592" y="4997"/>
                  <a:pt x="37453" y="4997"/>
                  <a:pt x="38737" y="4532"/>
                </a:cubicBezTo>
                <a:cubicBezTo>
                  <a:pt x="38970" y="4532"/>
                  <a:pt x="39668" y="4420"/>
                  <a:pt x="40365" y="4420"/>
                </a:cubicBezTo>
                <a:cubicBezTo>
                  <a:pt x="40942" y="4420"/>
                  <a:pt x="41529" y="4420"/>
                  <a:pt x="41873" y="4532"/>
                </a:cubicBezTo>
                <a:cubicBezTo>
                  <a:pt x="42803" y="4653"/>
                  <a:pt x="44199" y="4765"/>
                  <a:pt x="46060" y="4765"/>
                </a:cubicBezTo>
                <a:cubicBezTo>
                  <a:pt x="47223" y="4765"/>
                  <a:pt x="48507" y="4765"/>
                  <a:pt x="50015" y="4653"/>
                </a:cubicBezTo>
                <a:lnTo>
                  <a:pt x="50136" y="4653"/>
                </a:lnTo>
                <a:cubicBezTo>
                  <a:pt x="50480" y="4765"/>
                  <a:pt x="52109" y="4997"/>
                  <a:pt x="54435" y="4997"/>
                </a:cubicBezTo>
                <a:lnTo>
                  <a:pt x="54556" y="4997"/>
                </a:lnTo>
                <a:cubicBezTo>
                  <a:pt x="54788" y="4997"/>
                  <a:pt x="55719" y="5118"/>
                  <a:pt x="56994" y="5118"/>
                </a:cubicBezTo>
                <a:cubicBezTo>
                  <a:pt x="57692" y="5118"/>
                  <a:pt x="58510" y="5118"/>
                  <a:pt x="59320" y="4997"/>
                </a:cubicBezTo>
                <a:lnTo>
                  <a:pt x="59441" y="4997"/>
                </a:lnTo>
                <a:cubicBezTo>
                  <a:pt x="59674" y="4997"/>
                  <a:pt x="61646" y="4885"/>
                  <a:pt x="62698" y="4765"/>
                </a:cubicBezTo>
                <a:cubicBezTo>
                  <a:pt x="63275" y="4653"/>
                  <a:pt x="64205" y="4653"/>
                  <a:pt x="65257" y="4653"/>
                </a:cubicBezTo>
                <a:cubicBezTo>
                  <a:pt x="67695" y="4532"/>
                  <a:pt x="72003" y="4420"/>
                  <a:pt x="75027" y="4067"/>
                </a:cubicBezTo>
                <a:cubicBezTo>
                  <a:pt x="75260" y="4067"/>
                  <a:pt x="82238" y="2904"/>
                  <a:pt x="77698" y="1861"/>
                </a:cubicBezTo>
                <a:cubicBezTo>
                  <a:pt x="76190" y="1508"/>
                  <a:pt x="72468" y="1275"/>
                  <a:pt x="69444" y="1275"/>
                </a:cubicBezTo>
                <a:lnTo>
                  <a:pt x="67695" y="1275"/>
                </a:lnTo>
                <a:cubicBezTo>
                  <a:pt x="67583" y="1275"/>
                  <a:pt x="67583" y="1275"/>
                  <a:pt x="67462" y="1396"/>
                </a:cubicBezTo>
                <a:cubicBezTo>
                  <a:pt x="67350" y="1396"/>
                  <a:pt x="66652" y="1508"/>
                  <a:pt x="63275" y="1508"/>
                </a:cubicBezTo>
                <a:lnTo>
                  <a:pt x="58622" y="1508"/>
                </a:lnTo>
                <a:cubicBezTo>
                  <a:pt x="58157" y="1396"/>
                  <a:pt x="57813" y="1396"/>
                  <a:pt x="57347" y="1396"/>
                </a:cubicBezTo>
                <a:cubicBezTo>
                  <a:pt x="56296" y="1396"/>
                  <a:pt x="55365" y="1508"/>
                  <a:pt x="54435" y="1508"/>
                </a:cubicBezTo>
                <a:lnTo>
                  <a:pt x="53039" y="1508"/>
                </a:lnTo>
                <a:cubicBezTo>
                  <a:pt x="50834" y="1508"/>
                  <a:pt x="48740" y="1275"/>
                  <a:pt x="47689" y="931"/>
                </a:cubicBezTo>
                <a:cubicBezTo>
                  <a:pt x="47223" y="810"/>
                  <a:pt x="46525" y="577"/>
                  <a:pt x="45828" y="577"/>
                </a:cubicBezTo>
                <a:cubicBezTo>
                  <a:pt x="44897" y="466"/>
                  <a:pt x="44088" y="345"/>
                  <a:pt x="43501" y="233"/>
                </a:cubicBezTo>
                <a:cubicBezTo>
                  <a:pt x="42571" y="112"/>
                  <a:pt x="41408" y="0"/>
                  <a:pt x="40133" y="0"/>
                </a:cubicBezTo>
                <a:lnTo>
                  <a:pt x="36876" y="0"/>
                </a:lnTo>
                <a:cubicBezTo>
                  <a:pt x="36522" y="0"/>
                  <a:pt x="36178" y="112"/>
                  <a:pt x="35713" y="233"/>
                </a:cubicBezTo>
                <a:cubicBezTo>
                  <a:pt x="35480" y="345"/>
                  <a:pt x="34782" y="345"/>
                  <a:pt x="33964" y="466"/>
                </a:cubicBezTo>
                <a:cubicBezTo>
                  <a:pt x="33731" y="466"/>
                  <a:pt x="33498" y="466"/>
                  <a:pt x="33033" y="577"/>
                </a:cubicBezTo>
                <a:lnTo>
                  <a:pt x="32921" y="577"/>
                </a:lnTo>
                <a:cubicBezTo>
                  <a:pt x="32800" y="577"/>
                  <a:pt x="32335" y="810"/>
                  <a:pt x="31991" y="1043"/>
                </a:cubicBezTo>
                <a:cubicBezTo>
                  <a:pt x="31637" y="1275"/>
                  <a:pt x="30130" y="1508"/>
                  <a:pt x="28501" y="1508"/>
                </a:cubicBezTo>
                <a:lnTo>
                  <a:pt x="27804" y="1508"/>
                </a:lnTo>
                <a:cubicBezTo>
                  <a:pt x="26640" y="1508"/>
                  <a:pt x="25356" y="1396"/>
                  <a:pt x="24193" y="1396"/>
                </a:cubicBezTo>
                <a:cubicBezTo>
                  <a:pt x="23616" y="1396"/>
                  <a:pt x="23263" y="1396"/>
                  <a:pt x="22797" y="1508"/>
                </a:cubicBezTo>
                <a:lnTo>
                  <a:pt x="21988" y="1508"/>
                </a:lnTo>
                <a:cubicBezTo>
                  <a:pt x="20592" y="1508"/>
                  <a:pt x="19196" y="1396"/>
                  <a:pt x="18378" y="1163"/>
                </a:cubicBezTo>
                <a:cubicBezTo>
                  <a:pt x="17568" y="931"/>
                  <a:pt x="16405" y="810"/>
                  <a:pt x="15121" y="810"/>
                </a:cubicBezTo>
                <a:cubicBezTo>
                  <a:pt x="14544" y="810"/>
                  <a:pt x="14079" y="810"/>
                  <a:pt x="13492" y="931"/>
                </a:cubicBezTo>
                <a:lnTo>
                  <a:pt x="11864" y="931"/>
                </a:lnTo>
                <a:cubicBezTo>
                  <a:pt x="11752" y="1043"/>
                  <a:pt x="11287" y="1043"/>
                  <a:pt x="10933" y="1043"/>
                </a:cubicBezTo>
                <a:cubicBezTo>
                  <a:pt x="10589" y="1043"/>
                  <a:pt x="10124" y="1043"/>
                  <a:pt x="10003" y="931"/>
                </a:cubicBezTo>
                <a:cubicBezTo>
                  <a:pt x="9193" y="577"/>
                  <a:pt x="7677" y="0"/>
                  <a:pt x="4653" y="0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38"/>
          <p:cNvSpPr txBox="1"/>
          <p:nvPr>
            <p:ph idx="4294967295" type="title"/>
          </p:nvPr>
        </p:nvSpPr>
        <p:spPr>
          <a:xfrm>
            <a:off x="2976525" y="158850"/>
            <a:ext cx="4663800" cy="7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0000"/>
                </a:solidFill>
              </a:rPr>
              <a:t>3126</a:t>
            </a:r>
            <a:r>
              <a:rPr lang="en" sz="6000"/>
              <a:t> vs </a:t>
            </a:r>
            <a:r>
              <a:rPr lang="en" sz="6000">
                <a:solidFill>
                  <a:srgbClr val="0000FF"/>
                </a:solidFill>
              </a:rPr>
              <a:t>2567</a:t>
            </a:r>
            <a:endParaRPr baseline="30000" sz="6000"/>
          </a:p>
        </p:txBody>
      </p:sp>
      <p:sp>
        <p:nvSpPr>
          <p:cNvPr id="530" name="Google Shape;530;p38"/>
          <p:cNvSpPr txBox="1"/>
          <p:nvPr>
            <p:ph type="title"/>
          </p:nvPr>
        </p:nvSpPr>
        <p:spPr>
          <a:xfrm rot="-5400000">
            <a:off x="-604325" y="1633113"/>
            <a:ext cx="2984400" cy="8418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Results</a:t>
            </a:r>
            <a:endParaRPr sz="3900"/>
          </a:p>
        </p:txBody>
      </p:sp>
      <p:pic>
        <p:nvPicPr>
          <p:cNvPr id="531" name="Google Shape;53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0463" y="1287927"/>
            <a:ext cx="5687567" cy="3154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532" name="Google Shape;53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0463" y="1287925"/>
            <a:ext cx="5687569" cy="3154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39"/>
          <p:cNvSpPr/>
          <p:nvPr/>
        </p:nvSpPr>
        <p:spPr>
          <a:xfrm flipH="1">
            <a:off x="7524714" y="1649650"/>
            <a:ext cx="1619286" cy="253506"/>
          </a:xfrm>
          <a:custGeom>
            <a:rect b="b" l="l" r="r" t="t"/>
            <a:pathLst>
              <a:path extrusionOk="0" h="5119" w="82239">
                <a:moveTo>
                  <a:pt x="4187" y="0"/>
                </a:moveTo>
                <a:cubicBezTo>
                  <a:pt x="3843" y="0"/>
                  <a:pt x="1982" y="112"/>
                  <a:pt x="698" y="810"/>
                </a:cubicBezTo>
                <a:cubicBezTo>
                  <a:pt x="586" y="931"/>
                  <a:pt x="354" y="931"/>
                  <a:pt x="0" y="931"/>
                </a:cubicBezTo>
                <a:lnTo>
                  <a:pt x="0" y="5118"/>
                </a:lnTo>
                <a:lnTo>
                  <a:pt x="2559" y="5118"/>
                </a:lnTo>
                <a:cubicBezTo>
                  <a:pt x="2912" y="5118"/>
                  <a:pt x="3257" y="4997"/>
                  <a:pt x="3722" y="4997"/>
                </a:cubicBezTo>
                <a:cubicBezTo>
                  <a:pt x="4076" y="4885"/>
                  <a:pt x="4653" y="4885"/>
                  <a:pt x="5471" y="4765"/>
                </a:cubicBezTo>
                <a:lnTo>
                  <a:pt x="6514" y="4765"/>
                </a:lnTo>
                <a:cubicBezTo>
                  <a:pt x="6635" y="4653"/>
                  <a:pt x="7100" y="4532"/>
                  <a:pt x="7444" y="4420"/>
                </a:cubicBezTo>
                <a:cubicBezTo>
                  <a:pt x="7798" y="4188"/>
                  <a:pt x="9305" y="4067"/>
                  <a:pt x="11054" y="4067"/>
                </a:cubicBezTo>
                <a:lnTo>
                  <a:pt x="11631" y="4067"/>
                </a:lnTo>
                <a:cubicBezTo>
                  <a:pt x="12794" y="4188"/>
                  <a:pt x="14079" y="4188"/>
                  <a:pt x="15353" y="4188"/>
                </a:cubicBezTo>
                <a:lnTo>
                  <a:pt x="17568" y="4188"/>
                </a:lnTo>
                <a:cubicBezTo>
                  <a:pt x="18964" y="4188"/>
                  <a:pt x="20239" y="4188"/>
                  <a:pt x="21057" y="4299"/>
                </a:cubicBezTo>
                <a:cubicBezTo>
                  <a:pt x="21867" y="4420"/>
                  <a:pt x="23030" y="4532"/>
                  <a:pt x="24314" y="4532"/>
                </a:cubicBezTo>
                <a:lnTo>
                  <a:pt x="27571" y="4532"/>
                </a:lnTo>
                <a:cubicBezTo>
                  <a:pt x="27804" y="4420"/>
                  <a:pt x="28148" y="4420"/>
                  <a:pt x="28501" y="4420"/>
                </a:cubicBezTo>
                <a:cubicBezTo>
                  <a:pt x="28967" y="4420"/>
                  <a:pt x="29311" y="4420"/>
                  <a:pt x="29544" y="4532"/>
                </a:cubicBezTo>
                <a:cubicBezTo>
                  <a:pt x="30242" y="4765"/>
                  <a:pt x="31758" y="4997"/>
                  <a:pt x="34782" y="4997"/>
                </a:cubicBezTo>
                <a:lnTo>
                  <a:pt x="35248" y="4997"/>
                </a:lnTo>
                <a:cubicBezTo>
                  <a:pt x="35592" y="4997"/>
                  <a:pt x="37453" y="4997"/>
                  <a:pt x="38737" y="4532"/>
                </a:cubicBezTo>
                <a:cubicBezTo>
                  <a:pt x="38970" y="4532"/>
                  <a:pt x="39668" y="4420"/>
                  <a:pt x="40365" y="4420"/>
                </a:cubicBezTo>
                <a:cubicBezTo>
                  <a:pt x="40942" y="4420"/>
                  <a:pt x="41529" y="4420"/>
                  <a:pt x="41873" y="4532"/>
                </a:cubicBezTo>
                <a:cubicBezTo>
                  <a:pt x="42803" y="4653"/>
                  <a:pt x="44199" y="4765"/>
                  <a:pt x="46060" y="4765"/>
                </a:cubicBezTo>
                <a:cubicBezTo>
                  <a:pt x="47223" y="4765"/>
                  <a:pt x="48507" y="4765"/>
                  <a:pt x="50015" y="4653"/>
                </a:cubicBezTo>
                <a:lnTo>
                  <a:pt x="50136" y="4653"/>
                </a:lnTo>
                <a:cubicBezTo>
                  <a:pt x="50480" y="4765"/>
                  <a:pt x="52109" y="4997"/>
                  <a:pt x="54435" y="4997"/>
                </a:cubicBezTo>
                <a:lnTo>
                  <a:pt x="54556" y="4997"/>
                </a:lnTo>
                <a:cubicBezTo>
                  <a:pt x="54788" y="4997"/>
                  <a:pt x="55719" y="5118"/>
                  <a:pt x="56994" y="5118"/>
                </a:cubicBezTo>
                <a:cubicBezTo>
                  <a:pt x="57692" y="5118"/>
                  <a:pt x="58510" y="5118"/>
                  <a:pt x="59320" y="4997"/>
                </a:cubicBezTo>
                <a:lnTo>
                  <a:pt x="59441" y="4997"/>
                </a:lnTo>
                <a:cubicBezTo>
                  <a:pt x="59674" y="4997"/>
                  <a:pt x="61646" y="4885"/>
                  <a:pt x="62698" y="4765"/>
                </a:cubicBezTo>
                <a:cubicBezTo>
                  <a:pt x="63275" y="4653"/>
                  <a:pt x="64205" y="4653"/>
                  <a:pt x="65257" y="4653"/>
                </a:cubicBezTo>
                <a:cubicBezTo>
                  <a:pt x="67695" y="4532"/>
                  <a:pt x="72003" y="4420"/>
                  <a:pt x="75027" y="4067"/>
                </a:cubicBezTo>
                <a:cubicBezTo>
                  <a:pt x="75260" y="4067"/>
                  <a:pt x="82238" y="2904"/>
                  <a:pt x="77698" y="1861"/>
                </a:cubicBezTo>
                <a:cubicBezTo>
                  <a:pt x="76190" y="1508"/>
                  <a:pt x="72468" y="1275"/>
                  <a:pt x="69444" y="1275"/>
                </a:cubicBezTo>
                <a:lnTo>
                  <a:pt x="67695" y="1275"/>
                </a:lnTo>
                <a:cubicBezTo>
                  <a:pt x="67583" y="1275"/>
                  <a:pt x="67583" y="1275"/>
                  <a:pt x="67462" y="1396"/>
                </a:cubicBezTo>
                <a:cubicBezTo>
                  <a:pt x="67350" y="1396"/>
                  <a:pt x="66652" y="1508"/>
                  <a:pt x="63275" y="1508"/>
                </a:cubicBezTo>
                <a:lnTo>
                  <a:pt x="58622" y="1508"/>
                </a:lnTo>
                <a:cubicBezTo>
                  <a:pt x="58157" y="1396"/>
                  <a:pt x="57813" y="1396"/>
                  <a:pt x="57347" y="1396"/>
                </a:cubicBezTo>
                <a:cubicBezTo>
                  <a:pt x="56296" y="1396"/>
                  <a:pt x="55365" y="1508"/>
                  <a:pt x="54435" y="1508"/>
                </a:cubicBezTo>
                <a:lnTo>
                  <a:pt x="53039" y="1508"/>
                </a:lnTo>
                <a:cubicBezTo>
                  <a:pt x="50834" y="1508"/>
                  <a:pt x="48740" y="1275"/>
                  <a:pt x="47689" y="931"/>
                </a:cubicBezTo>
                <a:cubicBezTo>
                  <a:pt x="47223" y="810"/>
                  <a:pt x="46525" y="577"/>
                  <a:pt x="45828" y="577"/>
                </a:cubicBezTo>
                <a:cubicBezTo>
                  <a:pt x="44897" y="466"/>
                  <a:pt x="44088" y="345"/>
                  <a:pt x="43501" y="233"/>
                </a:cubicBezTo>
                <a:cubicBezTo>
                  <a:pt x="42571" y="112"/>
                  <a:pt x="41408" y="0"/>
                  <a:pt x="40133" y="0"/>
                </a:cubicBezTo>
                <a:lnTo>
                  <a:pt x="36876" y="0"/>
                </a:lnTo>
                <a:cubicBezTo>
                  <a:pt x="36522" y="0"/>
                  <a:pt x="36178" y="112"/>
                  <a:pt x="35713" y="233"/>
                </a:cubicBezTo>
                <a:cubicBezTo>
                  <a:pt x="35480" y="345"/>
                  <a:pt x="34782" y="345"/>
                  <a:pt x="33964" y="466"/>
                </a:cubicBezTo>
                <a:cubicBezTo>
                  <a:pt x="33731" y="466"/>
                  <a:pt x="33498" y="466"/>
                  <a:pt x="33033" y="577"/>
                </a:cubicBezTo>
                <a:lnTo>
                  <a:pt x="32921" y="577"/>
                </a:lnTo>
                <a:cubicBezTo>
                  <a:pt x="32800" y="577"/>
                  <a:pt x="32335" y="810"/>
                  <a:pt x="31991" y="1043"/>
                </a:cubicBezTo>
                <a:cubicBezTo>
                  <a:pt x="31637" y="1275"/>
                  <a:pt x="30130" y="1508"/>
                  <a:pt x="28501" y="1508"/>
                </a:cubicBezTo>
                <a:lnTo>
                  <a:pt x="27804" y="1508"/>
                </a:lnTo>
                <a:cubicBezTo>
                  <a:pt x="26640" y="1508"/>
                  <a:pt x="25356" y="1396"/>
                  <a:pt x="24193" y="1396"/>
                </a:cubicBezTo>
                <a:cubicBezTo>
                  <a:pt x="23616" y="1396"/>
                  <a:pt x="23263" y="1396"/>
                  <a:pt x="22797" y="1508"/>
                </a:cubicBezTo>
                <a:lnTo>
                  <a:pt x="21988" y="1508"/>
                </a:lnTo>
                <a:cubicBezTo>
                  <a:pt x="20592" y="1508"/>
                  <a:pt x="19196" y="1396"/>
                  <a:pt x="18378" y="1163"/>
                </a:cubicBezTo>
                <a:cubicBezTo>
                  <a:pt x="17568" y="931"/>
                  <a:pt x="16405" y="810"/>
                  <a:pt x="15121" y="810"/>
                </a:cubicBezTo>
                <a:cubicBezTo>
                  <a:pt x="14544" y="810"/>
                  <a:pt x="14079" y="810"/>
                  <a:pt x="13492" y="931"/>
                </a:cubicBezTo>
                <a:lnTo>
                  <a:pt x="11864" y="931"/>
                </a:lnTo>
                <a:cubicBezTo>
                  <a:pt x="11752" y="1043"/>
                  <a:pt x="11287" y="1043"/>
                  <a:pt x="10933" y="1043"/>
                </a:cubicBezTo>
                <a:cubicBezTo>
                  <a:pt x="10589" y="1043"/>
                  <a:pt x="10124" y="1043"/>
                  <a:pt x="10003" y="931"/>
                </a:cubicBezTo>
                <a:cubicBezTo>
                  <a:pt x="9193" y="577"/>
                  <a:pt x="7677" y="0"/>
                  <a:pt x="4653" y="0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38" name="Google Shape;538;p39"/>
          <p:cNvPicPr preferRelativeResize="0"/>
          <p:nvPr/>
        </p:nvPicPr>
        <p:blipFill rotWithShape="1">
          <a:blip r:embed="rId3">
            <a:alphaModFix/>
          </a:blip>
          <a:srcRect b="14165" l="0" r="1864" t="35674"/>
          <a:stretch/>
        </p:blipFill>
        <p:spPr>
          <a:xfrm>
            <a:off x="2349800" y="611425"/>
            <a:ext cx="5691350" cy="3155075"/>
          </a:xfrm>
          <a:prstGeom prst="rect">
            <a:avLst/>
          </a:prstGeom>
          <a:noFill/>
          <a:ln>
            <a:noFill/>
          </a:ln>
        </p:spPr>
      </p:pic>
      <p:sp>
        <p:nvSpPr>
          <p:cNvPr id="539" name="Google Shape;539;p39"/>
          <p:cNvSpPr txBox="1"/>
          <p:nvPr>
            <p:ph type="title"/>
          </p:nvPr>
        </p:nvSpPr>
        <p:spPr>
          <a:xfrm rot="-5400000">
            <a:off x="-604325" y="1633113"/>
            <a:ext cx="2984400" cy="8418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Results</a:t>
            </a:r>
            <a:endParaRPr sz="3900"/>
          </a:p>
        </p:txBody>
      </p:sp>
      <p:pic>
        <p:nvPicPr>
          <p:cNvPr id="540" name="Google Shape;540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3591" y="611625"/>
            <a:ext cx="5687567" cy="3154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1" name="Google Shape;541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51689" y="611625"/>
            <a:ext cx="5687568" cy="3154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2" name="Google Shape;542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51691" y="611625"/>
            <a:ext cx="5687569" cy="3154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7" name="Google Shape;547;p40"/>
          <p:cNvGrpSpPr/>
          <p:nvPr/>
        </p:nvGrpSpPr>
        <p:grpSpPr>
          <a:xfrm>
            <a:off x="4869623" y="948375"/>
            <a:ext cx="3942064" cy="2211275"/>
            <a:chOff x="4577273" y="1424863"/>
            <a:chExt cx="3942064" cy="2211275"/>
          </a:xfrm>
        </p:grpSpPr>
        <p:grpSp>
          <p:nvGrpSpPr>
            <p:cNvPr id="548" name="Google Shape;548;p40"/>
            <p:cNvGrpSpPr/>
            <p:nvPr/>
          </p:nvGrpSpPr>
          <p:grpSpPr>
            <a:xfrm>
              <a:off x="4577273" y="1424863"/>
              <a:ext cx="3942064" cy="2211275"/>
              <a:chOff x="4729131" y="1936699"/>
              <a:chExt cx="3820200" cy="2142916"/>
            </a:xfrm>
          </p:grpSpPr>
          <p:sp>
            <p:nvSpPr>
              <p:cNvPr id="549" name="Google Shape;549;p40"/>
              <p:cNvSpPr/>
              <p:nvPr/>
            </p:nvSpPr>
            <p:spPr>
              <a:xfrm>
                <a:off x="4928413" y="1936699"/>
                <a:ext cx="3421500" cy="1990200"/>
              </a:xfrm>
              <a:prstGeom prst="round2SameRect">
                <a:avLst>
                  <a:gd fmla="val 9051" name="adj1"/>
                  <a:gd fmla="val 0" name="adj2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40"/>
              <p:cNvSpPr/>
              <p:nvPr/>
            </p:nvSpPr>
            <p:spPr>
              <a:xfrm rot="10800000">
                <a:off x="4729131" y="3926915"/>
                <a:ext cx="3820200" cy="1527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551" name="Google Shape;551;p40"/>
            <p:cNvPicPr preferRelativeResize="0"/>
            <p:nvPr/>
          </p:nvPicPr>
          <p:blipFill rotWithShape="1">
            <a:blip r:embed="rId3">
              <a:alphaModFix/>
            </a:blip>
            <a:srcRect b="0" l="3245" r="3235" t="0"/>
            <a:stretch/>
          </p:blipFill>
          <p:spPr>
            <a:xfrm>
              <a:off x="4963538" y="1624197"/>
              <a:ext cx="3163500" cy="1777800"/>
            </a:xfrm>
            <a:prstGeom prst="round2SameRect">
              <a:avLst>
                <a:gd fmla="val 8541" name="adj1"/>
                <a:gd fmla="val 0" name="adj2"/>
              </a:avLst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pic>
      </p:grpSp>
      <p:sp>
        <p:nvSpPr>
          <p:cNvPr id="552" name="Google Shape;552;p40"/>
          <p:cNvSpPr/>
          <p:nvPr/>
        </p:nvSpPr>
        <p:spPr>
          <a:xfrm flipH="1">
            <a:off x="7524714" y="2183050"/>
            <a:ext cx="1619286" cy="253506"/>
          </a:xfrm>
          <a:custGeom>
            <a:rect b="b" l="l" r="r" t="t"/>
            <a:pathLst>
              <a:path extrusionOk="0" h="5119" w="82239">
                <a:moveTo>
                  <a:pt x="4187" y="0"/>
                </a:moveTo>
                <a:cubicBezTo>
                  <a:pt x="3843" y="0"/>
                  <a:pt x="1982" y="112"/>
                  <a:pt x="698" y="810"/>
                </a:cubicBezTo>
                <a:cubicBezTo>
                  <a:pt x="586" y="931"/>
                  <a:pt x="354" y="931"/>
                  <a:pt x="0" y="931"/>
                </a:cubicBezTo>
                <a:lnTo>
                  <a:pt x="0" y="5118"/>
                </a:lnTo>
                <a:lnTo>
                  <a:pt x="2559" y="5118"/>
                </a:lnTo>
                <a:cubicBezTo>
                  <a:pt x="2912" y="5118"/>
                  <a:pt x="3257" y="4997"/>
                  <a:pt x="3722" y="4997"/>
                </a:cubicBezTo>
                <a:cubicBezTo>
                  <a:pt x="4076" y="4885"/>
                  <a:pt x="4653" y="4885"/>
                  <a:pt x="5471" y="4765"/>
                </a:cubicBezTo>
                <a:lnTo>
                  <a:pt x="6514" y="4765"/>
                </a:lnTo>
                <a:cubicBezTo>
                  <a:pt x="6635" y="4653"/>
                  <a:pt x="7100" y="4532"/>
                  <a:pt x="7444" y="4420"/>
                </a:cubicBezTo>
                <a:cubicBezTo>
                  <a:pt x="7798" y="4188"/>
                  <a:pt x="9305" y="4067"/>
                  <a:pt x="11054" y="4067"/>
                </a:cubicBezTo>
                <a:lnTo>
                  <a:pt x="11631" y="4067"/>
                </a:lnTo>
                <a:cubicBezTo>
                  <a:pt x="12794" y="4188"/>
                  <a:pt x="14079" y="4188"/>
                  <a:pt x="15353" y="4188"/>
                </a:cubicBezTo>
                <a:lnTo>
                  <a:pt x="17568" y="4188"/>
                </a:lnTo>
                <a:cubicBezTo>
                  <a:pt x="18964" y="4188"/>
                  <a:pt x="20239" y="4188"/>
                  <a:pt x="21057" y="4299"/>
                </a:cubicBezTo>
                <a:cubicBezTo>
                  <a:pt x="21867" y="4420"/>
                  <a:pt x="23030" y="4532"/>
                  <a:pt x="24314" y="4532"/>
                </a:cubicBezTo>
                <a:lnTo>
                  <a:pt x="27571" y="4532"/>
                </a:lnTo>
                <a:cubicBezTo>
                  <a:pt x="27804" y="4420"/>
                  <a:pt x="28148" y="4420"/>
                  <a:pt x="28501" y="4420"/>
                </a:cubicBezTo>
                <a:cubicBezTo>
                  <a:pt x="28967" y="4420"/>
                  <a:pt x="29311" y="4420"/>
                  <a:pt x="29544" y="4532"/>
                </a:cubicBezTo>
                <a:cubicBezTo>
                  <a:pt x="30242" y="4765"/>
                  <a:pt x="31758" y="4997"/>
                  <a:pt x="34782" y="4997"/>
                </a:cubicBezTo>
                <a:lnTo>
                  <a:pt x="35248" y="4997"/>
                </a:lnTo>
                <a:cubicBezTo>
                  <a:pt x="35592" y="4997"/>
                  <a:pt x="37453" y="4997"/>
                  <a:pt x="38737" y="4532"/>
                </a:cubicBezTo>
                <a:cubicBezTo>
                  <a:pt x="38970" y="4532"/>
                  <a:pt x="39668" y="4420"/>
                  <a:pt x="40365" y="4420"/>
                </a:cubicBezTo>
                <a:cubicBezTo>
                  <a:pt x="40942" y="4420"/>
                  <a:pt x="41529" y="4420"/>
                  <a:pt x="41873" y="4532"/>
                </a:cubicBezTo>
                <a:cubicBezTo>
                  <a:pt x="42803" y="4653"/>
                  <a:pt x="44199" y="4765"/>
                  <a:pt x="46060" y="4765"/>
                </a:cubicBezTo>
                <a:cubicBezTo>
                  <a:pt x="47223" y="4765"/>
                  <a:pt x="48507" y="4765"/>
                  <a:pt x="50015" y="4653"/>
                </a:cubicBezTo>
                <a:lnTo>
                  <a:pt x="50136" y="4653"/>
                </a:lnTo>
                <a:cubicBezTo>
                  <a:pt x="50480" y="4765"/>
                  <a:pt x="52109" y="4997"/>
                  <a:pt x="54435" y="4997"/>
                </a:cubicBezTo>
                <a:lnTo>
                  <a:pt x="54556" y="4997"/>
                </a:lnTo>
                <a:cubicBezTo>
                  <a:pt x="54788" y="4997"/>
                  <a:pt x="55719" y="5118"/>
                  <a:pt x="56994" y="5118"/>
                </a:cubicBezTo>
                <a:cubicBezTo>
                  <a:pt x="57692" y="5118"/>
                  <a:pt x="58510" y="5118"/>
                  <a:pt x="59320" y="4997"/>
                </a:cubicBezTo>
                <a:lnTo>
                  <a:pt x="59441" y="4997"/>
                </a:lnTo>
                <a:cubicBezTo>
                  <a:pt x="59674" y="4997"/>
                  <a:pt x="61646" y="4885"/>
                  <a:pt x="62698" y="4765"/>
                </a:cubicBezTo>
                <a:cubicBezTo>
                  <a:pt x="63275" y="4653"/>
                  <a:pt x="64205" y="4653"/>
                  <a:pt x="65257" y="4653"/>
                </a:cubicBezTo>
                <a:cubicBezTo>
                  <a:pt x="67695" y="4532"/>
                  <a:pt x="72003" y="4420"/>
                  <a:pt x="75027" y="4067"/>
                </a:cubicBezTo>
                <a:cubicBezTo>
                  <a:pt x="75260" y="4067"/>
                  <a:pt x="82238" y="2904"/>
                  <a:pt x="77698" y="1861"/>
                </a:cubicBezTo>
                <a:cubicBezTo>
                  <a:pt x="76190" y="1508"/>
                  <a:pt x="72468" y="1275"/>
                  <a:pt x="69444" y="1275"/>
                </a:cubicBezTo>
                <a:lnTo>
                  <a:pt x="67695" y="1275"/>
                </a:lnTo>
                <a:cubicBezTo>
                  <a:pt x="67583" y="1275"/>
                  <a:pt x="67583" y="1275"/>
                  <a:pt x="67462" y="1396"/>
                </a:cubicBezTo>
                <a:cubicBezTo>
                  <a:pt x="67350" y="1396"/>
                  <a:pt x="66652" y="1508"/>
                  <a:pt x="63275" y="1508"/>
                </a:cubicBezTo>
                <a:lnTo>
                  <a:pt x="58622" y="1508"/>
                </a:lnTo>
                <a:cubicBezTo>
                  <a:pt x="58157" y="1396"/>
                  <a:pt x="57813" y="1396"/>
                  <a:pt x="57347" y="1396"/>
                </a:cubicBezTo>
                <a:cubicBezTo>
                  <a:pt x="56296" y="1396"/>
                  <a:pt x="55365" y="1508"/>
                  <a:pt x="54435" y="1508"/>
                </a:cubicBezTo>
                <a:lnTo>
                  <a:pt x="53039" y="1508"/>
                </a:lnTo>
                <a:cubicBezTo>
                  <a:pt x="50834" y="1508"/>
                  <a:pt x="48740" y="1275"/>
                  <a:pt x="47689" y="931"/>
                </a:cubicBezTo>
                <a:cubicBezTo>
                  <a:pt x="47223" y="810"/>
                  <a:pt x="46525" y="577"/>
                  <a:pt x="45828" y="577"/>
                </a:cubicBezTo>
                <a:cubicBezTo>
                  <a:pt x="44897" y="466"/>
                  <a:pt x="44088" y="345"/>
                  <a:pt x="43501" y="233"/>
                </a:cubicBezTo>
                <a:cubicBezTo>
                  <a:pt x="42571" y="112"/>
                  <a:pt x="41408" y="0"/>
                  <a:pt x="40133" y="0"/>
                </a:cubicBezTo>
                <a:lnTo>
                  <a:pt x="36876" y="0"/>
                </a:lnTo>
                <a:cubicBezTo>
                  <a:pt x="36522" y="0"/>
                  <a:pt x="36178" y="112"/>
                  <a:pt x="35713" y="233"/>
                </a:cubicBezTo>
                <a:cubicBezTo>
                  <a:pt x="35480" y="345"/>
                  <a:pt x="34782" y="345"/>
                  <a:pt x="33964" y="466"/>
                </a:cubicBezTo>
                <a:cubicBezTo>
                  <a:pt x="33731" y="466"/>
                  <a:pt x="33498" y="466"/>
                  <a:pt x="33033" y="577"/>
                </a:cubicBezTo>
                <a:lnTo>
                  <a:pt x="32921" y="577"/>
                </a:lnTo>
                <a:cubicBezTo>
                  <a:pt x="32800" y="577"/>
                  <a:pt x="32335" y="810"/>
                  <a:pt x="31991" y="1043"/>
                </a:cubicBezTo>
                <a:cubicBezTo>
                  <a:pt x="31637" y="1275"/>
                  <a:pt x="30130" y="1508"/>
                  <a:pt x="28501" y="1508"/>
                </a:cubicBezTo>
                <a:lnTo>
                  <a:pt x="27804" y="1508"/>
                </a:lnTo>
                <a:cubicBezTo>
                  <a:pt x="26640" y="1508"/>
                  <a:pt x="25356" y="1396"/>
                  <a:pt x="24193" y="1396"/>
                </a:cubicBezTo>
                <a:cubicBezTo>
                  <a:pt x="23616" y="1396"/>
                  <a:pt x="23263" y="1396"/>
                  <a:pt x="22797" y="1508"/>
                </a:cubicBezTo>
                <a:lnTo>
                  <a:pt x="21988" y="1508"/>
                </a:lnTo>
                <a:cubicBezTo>
                  <a:pt x="20592" y="1508"/>
                  <a:pt x="19196" y="1396"/>
                  <a:pt x="18378" y="1163"/>
                </a:cubicBezTo>
                <a:cubicBezTo>
                  <a:pt x="17568" y="931"/>
                  <a:pt x="16405" y="810"/>
                  <a:pt x="15121" y="810"/>
                </a:cubicBezTo>
                <a:cubicBezTo>
                  <a:pt x="14544" y="810"/>
                  <a:pt x="14079" y="810"/>
                  <a:pt x="13492" y="931"/>
                </a:cubicBezTo>
                <a:lnTo>
                  <a:pt x="11864" y="931"/>
                </a:lnTo>
                <a:cubicBezTo>
                  <a:pt x="11752" y="1043"/>
                  <a:pt x="11287" y="1043"/>
                  <a:pt x="10933" y="1043"/>
                </a:cubicBezTo>
                <a:cubicBezTo>
                  <a:pt x="10589" y="1043"/>
                  <a:pt x="10124" y="1043"/>
                  <a:pt x="10003" y="931"/>
                </a:cubicBezTo>
                <a:cubicBezTo>
                  <a:pt x="9193" y="577"/>
                  <a:pt x="7677" y="0"/>
                  <a:pt x="4653" y="0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3" name="Google Shape;553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7288" y="264850"/>
            <a:ext cx="2105025" cy="21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4" name="Google Shape;554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61988" y="2571750"/>
            <a:ext cx="1804550" cy="180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5" name="Google Shape;555;p40"/>
          <p:cNvPicPr preferRelativeResize="0"/>
          <p:nvPr/>
        </p:nvPicPr>
        <p:blipFill rotWithShape="1">
          <a:blip r:embed="rId6">
            <a:alphaModFix/>
          </a:blip>
          <a:srcRect b="32449" l="15466" r="14578" t="4098"/>
          <a:stretch/>
        </p:blipFill>
        <p:spPr>
          <a:xfrm>
            <a:off x="-497734" y="3442654"/>
            <a:ext cx="3359724" cy="171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6" name="Google Shape;556;p40"/>
          <p:cNvPicPr preferRelativeResize="0"/>
          <p:nvPr/>
        </p:nvPicPr>
        <p:blipFill rotWithShape="1">
          <a:blip r:embed="rId7">
            <a:alphaModFix/>
          </a:blip>
          <a:srcRect b="23907" l="0" r="0" t="5525"/>
          <a:stretch/>
        </p:blipFill>
        <p:spPr>
          <a:xfrm>
            <a:off x="4869625" y="3752550"/>
            <a:ext cx="3547377" cy="1390949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40"/>
          <p:cNvSpPr txBox="1"/>
          <p:nvPr>
            <p:ph type="title"/>
          </p:nvPr>
        </p:nvSpPr>
        <p:spPr>
          <a:xfrm rot="-5400000">
            <a:off x="-604325" y="1633113"/>
            <a:ext cx="2984400" cy="8418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Database</a:t>
            </a:r>
            <a:endParaRPr sz="39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41"/>
          <p:cNvSpPr txBox="1"/>
          <p:nvPr>
            <p:ph type="title"/>
          </p:nvPr>
        </p:nvSpPr>
        <p:spPr>
          <a:xfrm>
            <a:off x="2143638" y="539500"/>
            <a:ext cx="4856700" cy="9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hanks!</a:t>
            </a:r>
            <a:endParaRPr/>
          </a:p>
        </p:txBody>
      </p:sp>
      <p:sp>
        <p:nvSpPr>
          <p:cNvPr id="563" name="Google Shape;563;p41"/>
          <p:cNvSpPr txBox="1"/>
          <p:nvPr>
            <p:ph idx="1" type="subTitle"/>
          </p:nvPr>
        </p:nvSpPr>
        <p:spPr>
          <a:xfrm>
            <a:off x="2143625" y="1587375"/>
            <a:ext cx="4856700" cy="11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cert One"/>
                <a:ea typeface="Concert One"/>
                <a:cs typeface="Concert One"/>
                <a:sym typeface="Concert One"/>
              </a:rPr>
              <a:t>D</a:t>
            </a:r>
            <a:r>
              <a:rPr b="1" lang="en" sz="2400">
                <a:latin typeface="Concert One"/>
                <a:ea typeface="Concert One"/>
                <a:cs typeface="Concert One"/>
                <a:sym typeface="Concert One"/>
              </a:rPr>
              <a:t>o you have any questions?</a:t>
            </a:r>
            <a:endParaRPr b="1" sz="2400">
              <a:latin typeface="Concert One"/>
              <a:ea typeface="Concert One"/>
              <a:cs typeface="Concert One"/>
              <a:sym typeface="Concert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41"/>
          <p:cNvSpPr/>
          <p:nvPr/>
        </p:nvSpPr>
        <p:spPr>
          <a:xfrm rot="138380">
            <a:off x="565590" y="2350791"/>
            <a:ext cx="1908812" cy="351218"/>
          </a:xfrm>
          <a:custGeom>
            <a:rect b="b" l="l" r="r" t="t"/>
            <a:pathLst>
              <a:path extrusionOk="0" h="10533" w="91994">
                <a:moveTo>
                  <a:pt x="46755" y="0"/>
                </a:moveTo>
                <a:cubicBezTo>
                  <a:pt x="45049" y="0"/>
                  <a:pt x="43365" y="345"/>
                  <a:pt x="41843" y="1167"/>
                </a:cubicBezTo>
                <a:cubicBezTo>
                  <a:pt x="40483" y="1850"/>
                  <a:pt x="39202" y="2907"/>
                  <a:pt x="37692" y="3360"/>
                </a:cubicBezTo>
                <a:cubicBezTo>
                  <a:pt x="36960" y="3583"/>
                  <a:pt x="36207" y="3658"/>
                  <a:pt x="35442" y="3658"/>
                </a:cubicBezTo>
                <a:cubicBezTo>
                  <a:pt x="33840" y="3658"/>
                  <a:pt x="32187" y="3328"/>
                  <a:pt x="30577" y="3328"/>
                </a:cubicBezTo>
                <a:cubicBezTo>
                  <a:pt x="30098" y="3328"/>
                  <a:pt x="29623" y="3357"/>
                  <a:pt x="29154" y="3433"/>
                </a:cubicBezTo>
                <a:cubicBezTo>
                  <a:pt x="26815" y="3886"/>
                  <a:pt x="24852" y="5324"/>
                  <a:pt x="22658" y="5850"/>
                </a:cubicBezTo>
                <a:cubicBezTo>
                  <a:pt x="20090" y="6382"/>
                  <a:pt x="17371" y="5699"/>
                  <a:pt x="14804" y="6605"/>
                </a:cubicBezTo>
                <a:cubicBezTo>
                  <a:pt x="12918" y="7288"/>
                  <a:pt x="11178" y="8647"/>
                  <a:pt x="9142" y="8950"/>
                </a:cubicBezTo>
                <a:cubicBezTo>
                  <a:pt x="8753" y="9023"/>
                  <a:pt x="8359" y="9052"/>
                  <a:pt x="7964" y="9052"/>
                </a:cubicBezTo>
                <a:cubicBezTo>
                  <a:pt x="6744" y="9052"/>
                  <a:pt x="5504" y="8779"/>
                  <a:pt x="4308" y="8720"/>
                </a:cubicBezTo>
                <a:cubicBezTo>
                  <a:pt x="4197" y="8715"/>
                  <a:pt x="4085" y="8713"/>
                  <a:pt x="3972" y="8713"/>
                </a:cubicBezTo>
                <a:cubicBezTo>
                  <a:pt x="2409" y="8713"/>
                  <a:pt x="780" y="9196"/>
                  <a:pt x="2" y="10530"/>
                </a:cubicBezTo>
                <a:lnTo>
                  <a:pt x="2" y="10530"/>
                </a:lnTo>
                <a:cubicBezTo>
                  <a:pt x="182" y="10231"/>
                  <a:pt x="2097" y="10154"/>
                  <a:pt x="4275" y="10154"/>
                </a:cubicBezTo>
                <a:cubicBezTo>
                  <a:pt x="6580" y="10154"/>
                  <a:pt x="9180" y="10240"/>
                  <a:pt x="10331" y="10240"/>
                </a:cubicBezTo>
                <a:cubicBezTo>
                  <a:pt x="10539" y="10240"/>
                  <a:pt x="10701" y="10237"/>
                  <a:pt x="10804" y="10230"/>
                </a:cubicBezTo>
                <a:cubicBezTo>
                  <a:pt x="15175" y="9929"/>
                  <a:pt x="19620" y="9852"/>
                  <a:pt x="24088" y="9852"/>
                </a:cubicBezTo>
                <a:cubicBezTo>
                  <a:pt x="28799" y="9852"/>
                  <a:pt x="33535" y="9938"/>
                  <a:pt x="38232" y="9938"/>
                </a:cubicBezTo>
                <a:cubicBezTo>
                  <a:pt x="39085" y="9938"/>
                  <a:pt x="39936" y="9935"/>
                  <a:pt x="40785" y="9928"/>
                </a:cubicBezTo>
                <a:cubicBezTo>
                  <a:pt x="56646" y="9856"/>
                  <a:pt x="72586" y="10007"/>
                  <a:pt x="88446" y="9101"/>
                </a:cubicBezTo>
                <a:cubicBezTo>
                  <a:pt x="89878" y="9022"/>
                  <a:pt x="91691" y="8647"/>
                  <a:pt x="91993" y="7209"/>
                </a:cubicBezTo>
                <a:cubicBezTo>
                  <a:pt x="88502" y="6112"/>
                  <a:pt x="84848" y="5542"/>
                  <a:pt x="81203" y="5542"/>
                </a:cubicBezTo>
                <a:cubicBezTo>
                  <a:pt x="79328" y="5542"/>
                  <a:pt x="77454" y="5693"/>
                  <a:pt x="75607" y="6001"/>
                </a:cubicBezTo>
                <a:cubicBezTo>
                  <a:pt x="75127" y="6097"/>
                  <a:pt x="74616" y="6193"/>
                  <a:pt x="74113" y="6193"/>
                </a:cubicBezTo>
                <a:cubicBezTo>
                  <a:pt x="73824" y="6193"/>
                  <a:pt x="73538" y="6161"/>
                  <a:pt x="73262" y="6079"/>
                </a:cubicBezTo>
                <a:cubicBezTo>
                  <a:pt x="71752" y="5777"/>
                  <a:pt x="70845" y="4339"/>
                  <a:pt x="69564" y="3512"/>
                </a:cubicBezTo>
                <a:cubicBezTo>
                  <a:pt x="68105" y="2514"/>
                  <a:pt x="66351" y="2453"/>
                  <a:pt x="64615" y="2453"/>
                </a:cubicBezTo>
                <a:cubicBezTo>
                  <a:pt x="64375" y="2453"/>
                  <a:pt x="64135" y="2454"/>
                  <a:pt x="63897" y="2454"/>
                </a:cubicBezTo>
                <a:cubicBezTo>
                  <a:pt x="62084" y="2527"/>
                  <a:pt x="60048" y="2829"/>
                  <a:pt x="59293" y="4418"/>
                </a:cubicBezTo>
                <a:cubicBezTo>
                  <a:pt x="59818" y="3209"/>
                  <a:pt x="56120" y="1699"/>
                  <a:pt x="55438" y="1548"/>
                </a:cubicBezTo>
                <a:cubicBezTo>
                  <a:pt x="55225" y="1516"/>
                  <a:pt x="54639" y="1448"/>
                  <a:pt x="54043" y="1448"/>
                </a:cubicBezTo>
                <a:cubicBezTo>
                  <a:pt x="53179" y="1448"/>
                  <a:pt x="52293" y="1591"/>
                  <a:pt x="52487" y="2199"/>
                </a:cubicBezTo>
                <a:lnTo>
                  <a:pt x="52487" y="2199"/>
                </a:lnTo>
                <a:cubicBezTo>
                  <a:pt x="51868" y="409"/>
                  <a:pt x="49388" y="109"/>
                  <a:pt x="47734" y="37"/>
                </a:cubicBezTo>
                <a:cubicBezTo>
                  <a:pt x="47407" y="13"/>
                  <a:pt x="47081" y="0"/>
                  <a:pt x="46755" y="0"/>
                </a:cubicBezTo>
                <a:close/>
                <a:moveTo>
                  <a:pt x="2" y="10530"/>
                </a:moveTo>
                <a:cubicBezTo>
                  <a:pt x="1" y="10531"/>
                  <a:pt x="1" y="10532"/>
                  <a:pt x="0" y="10533"/>
                </a:cubicBezTo>
                <a:cubicBezTo>
                  <a:pt x="1" y="10532"/>
                  <a:pt x="1" y="10531"/>
                  <a:pt x="2" y="10530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41"/>
          <p:cNvSpPr/>
          <p:nvPr/>
        </p:nvSpPr>
        <p:spPr>
          <a:xfrm flipH="1">
            <a:off x="7222691" y="1246300"/>
            <a:ext cx="1921309" cy="253506"/>
          </a:xfrm>
          <a:custGeom>
            <a:rect b="b" l="l" r="r" t="t"/>
            <a:pathLst>
              <a:path extrusionOk="0" h="5119" w="82239">
                <a:moveTo>
                  <a:pt x="4187" y="0"/>
                </a:moveTo>
                <a:cubicBezTo>
                  <a:pt x="3843" y="0"/>
                  <a:pt x="1982" y="112"/>
                  <a:pt x="698" y="810"/>
                </a:cubicBezTo>
                <a:cubicBezTo>
                  <a:pt x="586" y="931"/>
                  <a:pt x="354" y="931"/>
                  <a:pt x="0" y="931"/>
                </a:cubicBezTo>
                <a:lnTo>
                  <a:pt x="0" y="5118"/>
                </a:lnTo>
                <a:lnTo>
                  <a:pt x="2559" y="5118"/>
                </a:lnTo>
                <a:cubicBezTo>
                  <a:pt x="2912" y="5118"/>
                  <a:pt x="3257" y="4997"/>
                  <a:pt x="3722" y="4997"/>
                </a:cubicBezTo>
                <a:cubicBezTo>
                  <a:pt x="4076" y="4885"/>
                  <a:pt x="4653" y="4885"/>
                  <a:pt x="5471" y="4765"/>
                </a:cubicBezTo>
                <a:lnTo>
                  <a:pt x="6514" y="4765"/>
                </a:lnTo>
                <a:cubicBezTo>
                  <a:pt x="6635" y="4653"/>
                  <a:pt x="7100" y="4532"/>
                  <a:pt x="7444" y="4420"/>
                </a:cubicBezTo>
                <a:cubicBezTo>
                  <a:pt x="7798" y="4188"/>
                  <a:pt x="9305" y="4067"/>
                  <a:pt x="11054" y="4067"/>
                </a:cubicBezTo>
                <a:lnTo>
                  <a:pt x="11631" y="4067"/>
                </a:lnTo>
                <a:cubicBezTo>
                  <a:pt x="12794" y="4188"/>
                  <a:pt x="14079" y="4188"/>
                  <a:pt x="15353" y="4188"/>
                </a:cubicBezTo>
                <a:lnTo>
                  <a:pt x="17568" y="4188"/>
                </a:lnTo>
                <a:cubicBezTo>
                  <a:pt x="18964" y="4188"/>
                  <a:pt x="20239" y="4188"/>
                  <a:pt x="21057" y="4299"/>
                </a:cubicBezTo>
                <a:cubicBezTo>
                  <a:pt x="21867" y="4420"/>
                  <a:pt x="23030" y="4532"/>
                  <a:pt x="24314" y="4532"/>
                </a:cubicBezTo>
                <a:lnTo>
                  <a:pt x="27571" y="4532"/>
                </a:lnTo>
                <a:cubicBezTo>
                  <a:pt x="27804" y="4420"/>
                  <a:pt x="28148" y="4420"/>
                  <a:pt x="28501" y="4420"/>
                </a:cubicBezTo>
                <a:cubicBezTo>
                  <a:pt x="28967" y="4420"/>
                  <a:pt x="29311" y="4420"/>
                  <a:pt x="29544" y="4532"/>
                </a:cubicBezTo>
                <a:cubicBezTo>
                  <a:pt x="30242" y="4765"/>
                  <a:pt x="31758" y="4997"/>
                  <a:pt x="34782" y="4997"/>
                </a:cubicBezTo>
                <a:lnTo>
                  <a:pt x="35248" y="4997"/>
                </a:lnTo>
                <a:cubicBezTo>
                  <a:pt x="35592" y="4997"/>
                  <a:pt x="37453" y="4997"/>
                  <a:pt x="38737" y="4532"/>
                </a:cubicBezTo>
                <a:cubicBezTo>
                  <a:pt x="38970" y="4532"/>
                  <a:pt x="39668" y="4420"/>
                  <a:pt x="40365" y="4420"/>
                </a:cubicBezTo>
                <a:cubicBezTo>
                  <a:pt x="40942" y="4420"/>
                  <a:pt x="41529" y="4420"/>
                  <a:pt x="41873" y="4532"/>
                </a:cubicBezTo>
                <a:cubicBezTo>
                  <a:pt x="42803" y="4653"/>
                  <a:pt x="44199" y="4765"/>
                  <a:pt x="46060" y="4765"/>
                </a:cubicBezTo>
                <a:cubicBezTo>
                  <a:pt x="47223" y="4765"/>
                  <a:pt x="48507" y="4765"/>
                  <a:pt x="50015" y="4653"/>
                </a:cubicBezTo>
                <a:lnTo>
                  <a:pt x="50136" y="4653"/>
                </a:lnTo>
                <a:cubicBezTo>
                  <a:pt x="50480" y="4765"/>
                  <a:pt x="52109" y="4997"/>
                  <a:pt x="54435" y="4997"/>
                </a:cubicBezTo>
                <a:lnTo>
                  <a:pt x="54556" y="4997"/>
                </a:lnTo>
                <a:cubicBezTo>
                  <a:pt x="54788" y="4997"/>
                  <a:pt x="55719" y="5118"/>
                  <a:pt x="56994" y="5118"/>
                </a:cubicBezTo>
                <a:cubicBezTo>
                  <a:pt x="57692" y="5118"/>
                  <a:pt x="58510" y="5118"/>
                  <a:pt x="59320" y="4997"/>
                </a:cubicBezTo>
                <a:lnTo>
                  <a:pt x="59441" y="4997"/>
                </a:lnTo>
                <a:cubicBezTo>
                  <a:pt x="59674" y="4997"/>
                  <a:pt x="61646" y="4885"/>
                  <a:pt x="62698" y="4765"/>
                </a:cubicBezTo>
                <a:cubicBezTo>
                  <a:pt x="63275" y="4653"/>
                  <a:pt x="64205" y="4653"/>
                  <a:pt x="65257" y="4653"/>
                </a:cubicBezTo>
                <a:cubicBezTo>
                  <a:pt x="67695" y="4532"/>
                  <a:pt x="72003" y="4420"/>
                  <a:pt x="75027" y="4067"/>
                </a:cubicBezTo>
                <a:cubicBezTo>
                  <a:pt x="75260" y="4067"/>
                  <a:pt x="82238" y="2904"/>
                  <a:pt x="77698" y="1861"/>
                </a:cubicBezTo>
                <a:cubicBezTo>
                  <a:pt x="76190" y="1508"/>
                  <a:pt x="72468" y="1275"/>
                  <a:pt x="69444" y="1275"/>
                </a:cubicBezTo>
                <a:lnTo>
                  <a:pt x="67695" y="1275"/>
                </a:lnTo>
                <a:cubicBezTo>
                  <a:pt x="67583" y="1275"/>
                  <a:pt x="67583" y="1275"/>
                  <a:pt x="67462" y="1396"/>
                </a:cubicBezTo>
                <a:cubicBezTo>
                  <a:pt x="67350" y="1396"/>
                  <a:pt x="66652" y="1508"/>
                  <a:pt x="63275" y="1508"/>
                </a:cubicBezTo>
                <a:lnTo>
                  <a:pt x="58622" y="1508"/>
                </a:lnTo>
                <a:cubicBezTo>
                  <a:pt x="58157" y="1396"/>
                  <a:pt x="57813" y="1396"/>
                  <a:pt x="57347" y="1396"/>
                </a:cubicBezTo>
                <a:cubicBezTo>
                  <a:pt x="56296" y="1396"/>
                  <a:pt x="55365" y="1508"/>
                  <a:pt x="54435" y="1508"/>
                </a:cubicBezTo>
                <a:lnTo>
                  <a:pt x="53039" y="1508"/>
                </a:lnTo>
                <a:cubicBezTo>
                  <a:pt x="50834" y="1508"/>
                  <a:pt x="48740" y="1275"/>
                  <a:pt x="47689" y="931"/>
                </a:cubicBezTo>
                <a:cubicBezTo>
                  <a:pt x="47223" y="810"/>
                  <a:pt x="46525" y="577"/>
                  <a:pt x="45828" y="577"/>
                </a:cubicBezTo>
                <a:cubicBezTo>
                  <a:pt x="44897" y="466"/>
                  <a:pt x="44088" y="345"/>
                  <a:pt x="43501" y="233"/>
                </a:cubicBezTo>
                <a:cubicBezTo>
                  <a:pt x="42571" y="112"/>
                  <a:pt x="41408" y="0"/>
                  <a:pt x="40133" y="0"/>
                </a:cubicBezTo>
                <a:lnTo>
                  <a:pt x="36876" y="0"/>
                </a:lnTo>
                <a:cubicBezTo>
                  <a:pt x="36522" y="0"/>
                  <a:pt x="36178" y="112"/>
                  <a:pt x="35713" y="233"/>
                </a:cubicBezTo>
                <a:cubicBezTo>
                  <a:pt x="35480" y="345"/>
                  <a:pt x="34782" y="345"/>
                  <a:pt x="33964" y="466"/>
                </a:cubicBezTo>
                <a:cubicBezTo>
                  <a:pt x="33731" y="466"/>
                  <a:pt x="33498" y="466"/>
                  <a:pt x="33033" y="577"/>
                </a:cubicBezTo>
                <a:lnTo>
                  <a:pt x="32921" y="577"/>
                </a:lnTo>
                <a:cubicBezTo>
                  <a:pt x="32800" y="577"/>
                  <a:pt x="32335" y="810"/>
                  <a:pt x="31991" y="1043"/>
                </a:cubicBezTo>
                <a:cubicBezTo>
                  <a:pt x="31637" y="1275"/>
                  <a:pt x="30130" y="1508"/>
                  <a:pt x="28501" y="1508"/>
                </a:cubicBezTo>
                <a:lnTo>
                  <a:pt x="27804" y="1508"/>
                </a:lnTo>
                <a:cubicBezTo>
                  <a:pt x="26640" y="1508"/>
                  <a:pt x="25356" y="1396"/>
                  <a:pt x="24193" y="1396"/>
                </a:cubicBezTo>
                <a:cubicBezTo>
                  <a:pt x="23616" y="1396"/>
                  <a:pt x="23263" y="1396"/>
                  <a:pt x="22797" y="1508"/>
                </a:cubicBezTo>
                <a:lnTo>
                  <a:pt x="21988" y="1508"/>
                </a:lnTo>
                <a:cubicBezTo>
                  <a:pt x="20592" y="1508"/>
                  <a:pt x="19196" y="1396"/>
                  <a:pt x="18378" y="1163"/>
                </a:cubicBezTo>
                <a:cubicBezTo>
                  <a:pt x="17568" y="931"/>
                  <a:pt x="16405" y="810"/>
                  <a:pt x="15121" y="810"/>
                </a:cubicBezTo>
                <a:cubicBezTo>
                  <a:pt x="14544" y="810"/>
                  <a:pt x="14079" y="810"/>
                  <a:pt x="13492" y="931"/>
                </a:cubicBezTo>
                <a:lnTo>
                  <a:pt x="11864" y="931"/>
                </a:lnTo>
                <a:cubicBezTo>
                  <a:pt x="11752" y="1043"/>
                  <a:pt x="11287" y="1043"/>
                  <a:pt x="10933" y="1043"/>
                </a:cubicBezTo>
                <a:cubicBezTo>
                  <a:pt x="10589" y="1043"/>
                  <a:pt x="10124" y="1043"/>
                  <a:pt x="10003" y="931"/>
                </a:cubicBezTo>
                <a:cubicBezTo>
                  <a:pt x="9193" y="577"/>
                  <a:pt x="7677" y="0"/>
                  <a:pt x="4653" y="0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8"/>
          <p:cNvSpPr txBox="1"/>
          <p:nvPr>
            <p:ph idx="4294967295" type="subTitle"/>
          </p:nvPr>
        </p:nvSpPr>
        <p:spPr>
          <a:xfrm>
            <a:off x="269625" y="168100"/>
            <a:ext cx="3055200" cy="6249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/>
              <a:t>September</a:t>
            </a:r>
            <a:r>
              <a:rPr b="1" lang="en" sz="2800"/>
              <a:t>, 2021</a:t>
            </a:r>
            <a:endParaRPr b="1"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2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2030" r="12022" t="0"/>
          <a:stretch/>
        </p:blipFill>
        <p:spPr>
          <a:xfrm>
            <a:off x="6075000" y="0"/>
            <a:ext cx="3069001" cy="4700224"/>
          </a:xfrm>
          <a:prstGeom prst="rect">
            <a:avLst/>
          </a:prstGeom>
        </p:spPr>
      </p:pic>
      <p:sp>
        <p:nvSpPr>
          <p:cNvPr id="321" name="Google Shape;321;p29"/>
          <p:cNvSpPr/>
          <p:nvPr/>
        </p:nvSpPr>
        <p:spPr>
          <a:xfrm>
            <a:off x="0" y="3895475"/>
            <a:ext cx="1948242" cy="253506"/>
          </a:xfrm>
          <a:custGeom>
            <a:rect b="b" l="l" r="r" t="t"/>
            <a:pathLst>
              <a:path extrusionOk="0" h="5119" w="82239">
                <a:moveTo>
                  <a:pt x="4187" y="0"/>
                </a:moveTo>
                <a:cubicBezTo>
                  <a:pt x="3843" y="0"/>
                  <a:pt x="1982" y="112"/>
                  <a:pt x="698" y="810"/>
                </a:cubicBezTo>
                <a:cubicBezTo>
                  <a:pt x="586" y="931"/>
                  <a:pt x="354" y="931"/>
                  <a:pt x="0" y="931"/>
                </a:cubicBezTo>
                <a:lnTo>
                  <a:pt x="0" y="5118"/>
                </a:lnTo>
                <a:lnTo>
                  <a:pt x="2559" y="5118"/>
                </a:lnTo>
                <a:cubicBezTo>
                  <a:pt x="2912" y="5118"/>
                  <a:pt x="3257" y="4997"/>
                  <a:pt x="3722" y="4997"/>
                </a:cubicBezTo>
                <a:cubicBezTo>
                  <a:pt x="4076" y="4885"/>
                  <a:pt x="4653" y="4885"/>
                  <a:pt x="5471" y="4765"/>
                </a:cubicBezTo>
                <a:lnTo>
                  <a:pt x="6514" y="4765"/>
                </a:lnTo>
                <a:cubicBezTo>
                  <a:pt x="6635" y="4653"/>
                  <a:pt x="7100" y="4532"/>
                  <a:pt x="7444" y="4420"/>
                </a:cubicBezTo>
                <a:cubicBezTo>
                  <a:pt x="7798" y="4188"/>
                  <a:pt x="9305" y="4067"/>
                  <a:pt x="11054" y="4067"/>
                </a:cubicBezTo>
                <a:lnTo>
                  <a:pt x="11631" y="4067"/>
                </a:lnTo>
                <a:cubicBezTo>
                  <a:pt x="12794" y="4188"/>
                  <a:pt x="14079" y="4188"/>
                  <a:pt x="15353" y="4188"/>
                </a:cubicBezTo>
                <a:lnTo>
                  <a:pt x="17568" y="4188"/>
                </a:lnTo>
                <a:cubicBezTo>
                  <a:pt x="18964" y="4188"/>
                  <a:pt x="20239" y="4188"/>
                  <a:pt x="21057" y="4299"/>
                </a:cubicBezTo>
                <a:cubicBezTo>
                  <a:pt x="21867" y="4420"/>
                  <a:pt x="23030" y="4532"/>
                  <a:pt x="24314" y="4532"/>
                </a:cubicBezTo>
                <a:lnTo>
                  <a:pt x="27571" y="4532"/>
                </a:lnTo>
                <a:cubicBezTo>
                  <a:pt x="27804" y="4420"/>
                  <a:pt x="28148" y="4420"/>
                  <a:pt x="28501" y="4420"/>
                </a:cubicBezTo>
                <a:cubicBezTo>
                  <a:pt x="28967" y="4420"/>
                  <a:pt x="29311" y="4420"/>
                  <a:pt x="29544" y="4532"/>
                </a:cubicBezTo>
                <a:cubicBezTo>
                  <a:pt x="30242" y="4765"/>
                  <a:pt x="31758" y="4997"/>
                  <a:pt x="34782" y="4997"/>
                </a:cubicBezTo>
                <a:lnTo>
                  <a:pt x="35248" y="4997"/>
                </a:lnTo>
                <a:cubicBezTo>
                  <a:pt x="35592" y="4997"/>
                  <a:pt x="37453" y="4997"/>
                  <a:pt x="38737" y="4532"/>
                </a:cubicBezTo>
                <a:cubicBezTo>
                  <a:pt x="38970" y="4532"/>
                  <a:pt x="39668" y="4420"/>
                  <a:pt x="40365" y="4420"/>
                </a:cubicBezTo>
                <a:cubicBezTo>
                  <a:pt x="40942" y="4420"/>
                  <a:pt x="41529" y="4420"/>
                  <a:pt x="41873" y="4532"/>
                </a:cubicBezTo>
                <a:cubicBezTo>
                  <a:pt x="42803" y="4653"/>
                  <a:pt x="44199" y="4765"/>
                  <a:pt x="46060" y="4765"/>
                </a:cubicBezTo>
                <a:cubicBezTo>
                  <a:pt x="47223" y="4765"/>
                  <a:pt x="48507" y="4765"/>
                  <a:pt x="50015" y="4653"/>
                </a:cubicBezTo>
                <a:lnTo>
                  <a:pt x="50136" y="4653"/>
                </a:lnTo>
                <a:cubicBezTo>
                  <a:pt x="50480" y="4765"/>
                  <a:pt x="52109" y="4997"/>
                  <a:pt x="54435" y="4997"/>
                </a:cubicBezTo>
                <a:lnTo>
                  <a:pt x="54556" y="4997"/>
                </a:lnTo>
                <a:cubicBezTo>
                  <a:pt x="54788" y="4997"/>
                  <a:pt x="55719" y="5118"/>
                  <a:pt x="56994" y="5118"/>
                </a:cubicBezTo>
                <a:cubicBezTo>
                  <a:pt x="57692" y="5118"/>
                  <a:pt x="58510" y="5118"/>
                  <a:pt x="59320" y="4997"/>
                </a:cubicBezTo>
                <a:lnTo>
                  <a:pt x="59441" y="4997"/>
                </a:lnTo>
                <a:cubicBezTo>
                  <a:pt x="59674" y="4997"/>
                  <a:pt x="61646" y="4885"/>
                  <a:pt x="62698" y="4765"/>
                </a:cubicBezTo>
                <a:cubicBezTo>
                  <a:pt x="63275" y="4653"/>
                  <a:pt x="64205" y="4653"/>
                  <a:pt x="65257" y="4653"/>
                </a:cubicBezTo>
                <a:cubicBezTo>
                  <a:pt x="67695" y="4532"/>
                  <a:pt x="72003" y="4420"/>
                  <a:pt x="75027" y="4067"/>
                </a:cubicBezTo>
                <a:cubicBezTo>
                  <a:pt x="75260" y="4067"/>
                  <a:pt x="82238" y="2904"/>
                  <a:pt x="77698" y="1861"/>
                </a:cubicBezTo>
                <a:cubicBezTo>
                  <a:pt x="76190" y="1508"/>
                  <a:pt x="72468" y="1275"/>
                  <a:pt x="69444" y="1275"/>
                </a:cubicBezTo>
                <a:lnTo>
                  <a:pt x="67695" y="1275"/>
                </a:lnTo>
                <a:cubicBezTo>
                  <a:pt x="67583" y="1275"/>
                  <a:pt x="67583" y="1275"/>
                  <a:pt x="67462" y="1396"/>
                </a:cubicBezTo>
                <a:cubicBezTo>
                  <a:pt x="67350" y="1396"/>
                  <a:pt x="66652" y="1508"/>
                  <a:pt x="63275" y="1508"/>
                </a:cubicBezTo>
                <a:lnTo>
                  <a:pt x="58622" y="1508"/>
                </a:lnTo>
                <a:cubicBezTo>
                  <a:pt x="58157" y="1396"/>
                  <a:pt x="57813" y="1396"/>
                  <a:pt x="57347" y="1396"/>
                </a:cubicBezTo>
                <a:cubicBezTo>
                  <a:pt x="56296" y="1396"/>
                  <a:pt x="55365" y="1508"/>
                  <a:pt x="54435" y="1508"/>
                </a:cubicBezTo>
                <a:lnTo>
                  <a:pt x="53039" y="1508"/>
                </a:lnTo>
                <a:cubicBezTo>
                  <a:pt x="50834" y="1508"/>
                  <a:pt x="48740" y="1275"/>
                  <a:pt x="47689" y="931"/>
                </a:cubicBezTo>
                <a:cubicBezTo>
                  <a:pt x="47223" y="810"/>
                  <a:pt x="46525" y="577"/>
                  <a:pt x="45828" y="577"/>
                </a:cubicBezTo>
                <a:cubicBezTo>
                  <a:pt x="44897" y="466"/>
                  <a:pt x="44088" y="345"/>
                  <a:pt x="43501" y="233"/>
                </a:cubicBezTo>
                <a:cubicBezTo>
                  <a:pt x="42571" y="112"/>
                  <a:pt x="41408" y="0"/>
                  <a:pt x="40133" y="0"/>
                </a:cubicBezTo>
                <a:lnTo>
                  <a:pt x="36876" y="0"/>
                </a:lnTo>
                <a:cubicBezTo>
                  <a:pt x="36522" y="0"/>
                  <a:pt x="36178" y="112"/>
                  <a:pt x="35713" y="233"/>
                </a:cubicBezTo>
                <a:cubicBezTo>
                  <a:pt x="35480" y="345"/>
                  <a:pt x="34782" y="345"/>
                  <a:pt x="33964" y="466"/>
                </a:cubicBezTo>
                <a:cubicBezTo>
                  <a:pt x="33731" y="466"/>
                  <a:pt x="33498" y="466"/>
                  <a:pt x="33033" y="577"/>
                </a:cubicBezTo>
                <a:lnTo>
                  <a:pt x="32921" y="577"/>
                </a:lnTo>
                <a:cubicBezTo>
                  <a:pt x="32800" y="577"/>
                  <a:pt x="32335" y="810"/>
                  <a:pt x="31991" y="1043"/>
                </a:cubicBezTo>
                <a:cubicBezTo>
                  <a:pt x="31637" y="1275"/>
                  <a:pt x="30130" y="1508"/>
                  <a:pt x="28501" y="1508"/>
                </a:cubicBezTo>
                <a:lnTo>
                  <a:pt x="27804" y="1508"/>
                </a:lnTo>
                <a:cubicBezTo>
                  <a:pt x="26640" y="1508"/>
                  <a:pt x="25356" y="1396"/>
                  <a:pt x="24193" y="1396"/>
                </a:cubicBezTo>
                <a:cubicBezTo>
                  <a:pt x="23616" y="1396"/>
                  <a:pt x="23263" y="1396"/>
                  <a:pt x="22797" y="1508"/>
                </a:cubicBezTo>
                <a:lnTo>
                  <a:pt x="21988" y="1508"/>
                </a:lnTo>
                <a:cubicBezTo>
                  <a:pt x="20592" y="1508"/>
                  <a:pt x="19196" y="1396"/>
                  <a:pt x="18378" y="1163"/>
                </a:cubicBezTo>
                <a:cubicBezTo>
                  <a:pt x="17568" y="931"/>
                  <a:pt x="16405" y="810"/>
                  <a:pt x="15121" y="810"/>
                </a:cubicBezTo>
                <a:cubicBezTo>
                  <a:pt x="14544" y="810"/>
                  <a:pt x="14079" y="810"/>
                  <a:pt x="13492" y="931"/>
                </a:cubicBezTo>
                <a:lnTo>
                  <a:pt x="11864" y="931"/>
                </a:lnTo>
                <a:cubicBezTo>
                  <a:pt x="11752" y="1043"/>
                  <a:pt x="11287" y="1043"/>
                  <a:pt x="10933" y="1043"/>
                </a:cubicBezTo>
                <a:cubicBezTo>
                  <a:pt x="10589" y="1043"/>
                  <a:pt x="10124" y="1043"/>
                  <a:pt x="10003" y="931"/>
                </a:cubicBezTo>
                <a:cubicBezTo>
                  <a:pt x="9193" y="577"/>
                  <a:pt x="7677" y="0"/>
                  <a:pt x="4653" y="0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2" name="Google Shape;322;p29"/>
          <p:cNvGrpSpPr/>
          <p:nvPr/>
        </p:nvGrpSpPr>
        <p:grpSpPr>
          <a:xfrm>
            <a:off x="0" y="4258250"/>
            <a:ext cx="9174980" cy="1211324"/>
            <a:chOff x="0" y="4258250"/>
            <a:chExt cx="9174980" cy="1211324"/>
          </a:xfrm>
        </p:grpSpPr>
        <p:sp>
          <p:nvSpPr>
            <p:cNvPr id="323" name="Google Shape;323;p29"/>
            <p:cNvSpPr/>
            <p:nvPr/>
          </p:nvSpPr>
          <p:spPr>
            <a:xfrm>
              <a:off x="0" y="4457700"/>
              <a:ext cx="9174980" cy="685717"/>
            </a:xfrm>
            <a:custGeom>
              <a:rect b="b" l="l" r="r" t="t"/>
              <a:pathLst>
                <a:path extrusionOk="0" h="39268" w="285447">
                  <a:moveTo>
                    <a:pt x="200043" y="0"/>
                  </a:moveTo>
                  <a:cubicBezTo>
                    <a:pt x="199619" y="0"/>
                    <a:pt x="199270" y="57"/>
                    <a:pt x="199008" y="180"/>
                  </a:cubicBezTo>
                  <a:cubicBezTo>
                    <a:pt x="186891" y="5553"/>
                    <a:pt x="174307" y="7283"/>
                    <a:pt x="163057" y="7283"/>
                  </a:cubicBezTo>
                  <a:cubicBezTo>
                    <a:pt x="147872" y="7283"/>
                    <a:pt x="135116" y="4131"/>
                    <a:pt x="129215" y="2530"/>
                  </a:cubicBezTo>
                  <a:cubicBezTo>
                    <a:pt x="129084" y="2491"/>
                    <a:pt x="128905" y="2472"/>
                    <a:pt x="128680" y="2472"/>
                  </a:cubicBezTo>
                  <a:cubicBezTo>
                    <a:pt x="123151" y="2472"/>
                    <a:pt x="89862" y="13921"/>
                    <a:pt x="58742" y="13921"/>
                  </a:cubicBezTo>
                  <a:cubicBezTo>
                    <a:pt x="51934" y="13805"/>
                    <a:pt x="27142" y="2637"/>
                    <a:pt x="18092" y="1297"/>
                  </a:cubicBezTo>
                  <a:cubicBezTo>
                    <a:pt x="16639" y="1064"/>
                    <a:pt x="15481" y="890"/>
                    <a:pt x="14386" y="890"/>
                  </a:cubicBezTo>
                  <a:cubicBezTo>
                    <a:pt x="12875" y="890"/>
                    <a:pt x="11484" y="1222"/>
                    <a:pt x="9604" y="2191"/>
                  </a:cubicBezTo>
                  <a:cubicBezTo>
                    <a:pt x="7487" y="3307"/>
                    <a:pt x="2573" y="5880"/>
                    <a:pt x="0" y="7444"/>
                  </a:cubicBezTo>
                  <a:lnTo>
                    <a:pt x="0" y="39267"/>
                  </a:lnTo>
                  <a:lnTo>
                    <a:pt x="285446" y="39267"/>
                  </a:lnTo>
                  <a:lnTo>
                    <a:pt x="285446" y="11017"/>
                  </a:lnTo>
                  <a:cubicBezTo>
                    <a:pt x="283329" y="10678"/>
                    <a:pt x="280979" y="10231"/>
                    <a:pt x="278862" y="9454"/>
                  </a:cubicBezTo>
                  <a:cubicBezTo>
                    <a:pt x="278603" y="9365"/>
                    <a:pt x="278340" y="9325"/>
                    <a:pt x="278072" y="9325"/>
                  </a:cubicBezTo>
                  <a:cubicBezTo>
                    <a:pt x="275671" y="9325"/>
                    <a:pt x="272843" y="12531"/>
                    <a:pt x="268767" y="12531"/>
                  </a:cubicBezTo>
                  <a:cubicBezTo>
                    <a:pt x="267588" y="12531"/>
                    <a:pt x="266305" y="12263"/>
                    <a:pt x="264898" y="11571"/>
                  </a:cubicBezTo>
                  <a:cubicBezTo>
                    <a:pt x="262174" y="10262"/>
                    <a:pt x="259980" y="7887"/>
                    <a:pt x="256964" y="7887"/>
                  </a:cubicBezTo>
                  <a:cubicBezTo>
                    <a:pt x="256893" y="7887"/>
                    <a:pt x="256822" y="7888"/>
                    <a:pt x="256750" y="7891"/>
                  </a:cubicBezTo>
                  <a:cubicBezTo>
                    <a:pt x="247976" y="8083"/>
                    <a:pt x="234553" y="9939"/>
                    <a:pt x="228523" y="9939"/>
                  </a:cubicBezTo>
                  <a:cubicBezTo>
                    <a:pt x="227565" y="9939"/>
                    <a:pt x="226794" y="9892"/>
                    <a:pt x="226257" y="9785"/>
                  </a:cubicBezTo>
                  <a:cubicBezTo>
                    <a:pt x="222846" y="9163"/>
                    <a:pt x="205420" y="0"/>
                    <a:pt x="2000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9"/>
            <p:cNvSpPr/>
            <p:nvPr/>
          </p:nvSpPr>
          <p:spPr>
            <a:xfrm>
              <a:off x="0" y="4663000"/>
              <a:ext cx="9174980" cy="480444"/>
            </a:xfrm>
            <a:custGeom>
              <a:rect b="b" l="l" r="r" t="t"/>
              <a:pathLst>
                <a:path extrusionOk="0" h="39268" w="285447">
                  <a:moveTo>
                    <a:pt x="200043" y="0"/>
                  </a:moveTo>
                  <a:cubicBezTo>
                    <a:pt x="199619" y="0"/>
                    <a:pt x="199270" y="57"/>
                    <a:pt x="199008" y="180"/>
                  </a:cubicBezTo>
                  <a:cubicBezTo>
                    <a:pt x="186891" y="5553"/>
                    <a:pt x="174307" y="7283"/>
                    <a:pt x="163057" y="7283"/>
                  </a:cubicBezTo>
                  <a:cubicBezTo>
                    <a:pt x="147872" y="7283"/>
                    <a:pt x="135116" y="4131"/>
                    <a:pt x="129215" y="2530"/>
                  </a:cubicBezTo>
                  <a:cubicBezTo>
                    <a:pt x="129084" y="2491"/>
                    <a:pt x="128905" y="2472"/>
                    <a:pt x="128680" y="2472"/>
                  </a:cubicBezTo>
                  <a:cubicBezTo>
                    <a:pt x="123151" y="2472"/>
                    <a:pt x="89862" y="13921"/>
                    <a:pt x="58742" y="13921"/>
                  </a:cubicBezTo>
                  <a:cubicBezTo>
                    <a:pt x="51934" y="13805"/>
                    <a:pt x="27142" y="2637"/>
                    <a:pt x="18092" y="1297"/>
                  </a:cubicBezTo>
                  <a:cubicBezTo>
                    <a:pt x="16639" y="1064"/>
                    <a:pt x="15481" y="890"/>
                    <a:pt x="14386" y="890"/>
                  </a:cubicBezTo>
                  <a:cubicBezTo>
                    <a:pt x="12875" y="890"/>
                    <a:pt x="11484" y="1222"/>
                    <a:pt x="9604" y="2191"/>
                  </a:cubicBezTo>
                  <a:cubicBezTo>
                    <a:pt x="7487" y="3307"/>
                    <a:pt x="2573" y="5880"/>
                    <a:pt x="0" y="7444"/>
                  </a:cubicBezTo>
                  <a:lnTo>
                    <a:pt x="0" y="39267"/>
                  </a:lnTo>
                  <a:lnTo>
                    <a:pt x="285446" y="39267"/>
                  </a:lnTo>
                  <a:lnTo>
                    <a:pt x="285446" y="11017"/>
                  </a:lnTo>
                  <a:cubicBezTo>
                    <a:pt x="283329" y="10678"/>
                    <a:pt x="280979" y="10231"/>
                    <a:pt x="278862" y="9454"/>
                  </a:cubicBezTo>
                  <a:cubicBezTo>
                    <a:pt x="278603" y="9365"/>
                    <a:pt x="278340" y="9325"/>
                    <a:pt x="278072" y="9325"/>
                  </a:cubicBezTo>
                  <a:cubicBezTo>
                    <a:pt x="275671" y="9325"/>
                    <a:pt x="272843" y="12531"/>
                    <a:pt x="268767" y="12531"/>
                  </a:cubicBezTo>
                  <a:cubicBezTo>
                    <a:pt x="267588" y="12531"/>
                    <a:pt x="266305" y="12263"/>
                    <a:pt x="264898" y="11571"/>
                  </a:cubicBezTo>
                  <a:cubicBezTo>
                    <a:pt x="262174" y="10262"/>
                    <a:pt x="259980" y="7887"/>
                    <a:pt x="256964" y="7887"/>
                  </a:cubicBezTo>
                  <a:cubicBezTo>
                    <a:pt x="256893" y="7887"/>
                    <a:pt x="256822" y="7888"/>
                    <a:pt x="256750" y="7891"/>
                  </a:cubicBezTo>
                  <a:cubicBezTo>
                    <a:pt x="247976" y="8083"/>
                    <a:pt x="234553" y="9939"/>
                    <a:pt x="228523" y="9939"/>
                  </a:cubicBezTo>
                  <a:cubicBezTo>
                    <a:pt x="227565" y="9939"/>
                    <a:pt x="226794" y="9892"/>
                    <a:pt x="226257" y="9785"/>
                  </a:cubicBezTo>
                  <a:cubicBezTo>
                    <a:pt x="222846" y="9163"/>
                    <a:pt x="205420" y="0"/>
                    <a:pt x="2000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25" name="Google Shape;325;p2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379816">
              <a:off x="2331692" y="4525083"/>
              <a:ext cx="1970642" cy="8148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6" name="Google Shape;326;p29"/>
            <p:cNvPicPr preferRelativeResize="0"/>
            <p:nvPr/>
          </p:nvPicPr>
          <p:blipFill rotWithShape="1">
            <a:blip r:embed="rId5">
              <a:alphaModFix/>
            </a:blip>
            <a:srcRect b="20242" l="0" r="0" t="0"/>
            <a:stretch/>
          </p:blipFill>
          <p:spPr>
            <a:xfrm rot="331061">
              <a:off x="524723" y="4494009"/>
              <a:ext cx="2382328" cy="86303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7" name="Google Shape;327;p29"/>
            <p:cNvPicPr preferRelativeResize="0"/>
            <p:nvPr/>
          </p:nvPicPr>
          <p:blipFill rotWithShape="1">
            <a:blip r:embed="rId6">
              <a:alphaModFix/>
            </a:blip>
            <a:srcRect b="29661" l="17925" r="0" t="7959"/>
            <a:stretch/>
          </p:blipFill>
          <p:spPr>
            <a:xfrm>
              <a:off x="0" y="4258250"/>
              <a:ext cx="1681300" cy="8852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28" name="Google Shape;328;p29"/>
          <p:cNvPicPr preferRelativeResize="0"/>
          <p:nvPr/>
        </p:nvPicPr>
        <p:blipFill rotWithShape="1">
          <a:blip r:embed="rId7">
            <a:alphaModFix/>
          </a:blip>
          <a:srcRect b="32449" l="15466" r="14578" t="4098"/>
          <a:stretch/>
        </p:blipFill>
        <p:spPr>
          <a:xfrm>
            <a:off x="3233891" y="3393704"/>
            <a:ext cx="3359724" cy="171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29"/>
          <p:cNvPicPr preferRelativeResize="0"/>
          <p:nvPr/>
        </p:nvPicPr>
        <p:blipFill rotWithShape="1">
          <a:blip r:embed="rId8">
            <a:alphaModFix/>
          </a:blip>
          <a:srcRect b="23907" l="0" r="0" t="5525"/>
          <a:stretch/>
        </p:blipFill>
        <p:spPr>
          <a:xfrm>
            <a:off x="-584900" y="3873600"/>
            <a:ext cx="3547377" cy="1390949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29"/>
          <p:cNvSpPr txBox="1"/>
          <p:nvPr>
            <p:ph idx="4294967295" type="subTitle"/>
          </p:nvPr>
        </p:nvSpPr>
        <p:spPr>
          <a:xfrm>
            <a:off x="1570850" y="1901600"/>
            <a:ext cx="2419500" cy="3771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Albert Sans Medium"/>
                <a:ea typeface="Albert Sans Medium"/>
                <a:cs typeface="Albert Sans Medium"/>
                <a:sym typeface="Albert Sans Medium"/>
              </a:rPr>
              <a:t>Destroyed buildings</a:t>
            </a:r>
            <a:endParaRPr sz="1600">
              <a:latin typeface="Albert Sans Medium"/>
              <a:ea typeface="Albert Sans Medium"/>
              <a:cs typeface="Albert Sans Medium"/>
              <a:sym typeface="Albert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</p:txBody>
      </p:sp>
      <p:sp>
        <p:nvSpPr>
          <p:cNvPr id="331" name="Google Shape;331;p29"/>
          <p:cNvSpPr txBox="1"/>
          <p:nvPr>
            <p:ph type="title"/>
          </p:nvPr>
        </p:nvSpPr>
        <p:spPr>
          <a:xfrm>
            <a:off x="1570850" y="1196750"/>
            <a:ext cx="39276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&gt; 3000 </a:t>
            </a:r>
            <a:endParaRPr baseline="30000" sz="4400"/>
          </a:p>
        </p:txBody>
      </p:sp>
      <p:sp>
        <p:nvSpPr>
          <p:cNvPr id="332" name="Google Shape;332;p29"/>
          <p:cNvSpPr txBox="1"/>
          <p:nvPr>
            <p:ph idx="4294967295" type="subTitle"/>
          </p:nvPr>
        </p:nvSpPr>
        <p:spPr>
          <a:xfrm>
            <a:off x="1570850" y="2893100"/>
            <a:ext cx="2419500" cy="3771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Albert Sans Medium"/>
                <a:ea typeface="Albert Sans Medium"/>
                <a:cs typeface="Albert Sans Medium"/>
                <a:sym typeface="Albert Sans Medium"/>
              </a:rPr>
              <a:t>Affected area</a:t>
            </a:r>
            <a:endParaRPr sz="1600">
              <a:latin typeface="Albert Sans Medium"/>
              <a:ea typeface="Albert Sans Medium"/>
              <a:cs typeface="Albert Sans Medium"/>
              <a:sym typeface="Albert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</p:txBody>
      </p:sp>
      <p:sp>
        <p:nvSpPr>
          <p:cNvPr id="333" name="Google Shape;333;p29"/>
          <p:cNvSpPr txBox="1"/>
          <p:nvPr>
            <p:ph type="title"/>
          </p:nvPr>
        </p:nvSpPr>
        <p:spPr>
          <a:xfrm>
            <a:off x="1570850" y="2188250"/>
            <a:ext cx="46002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12 km</a:t>
            </a:r>
            <a:r>
              <a:rPr baseline="30000" lang="en" sz="4400"/>
              <a:t>2</a:t>
            </a:r>
            <a:endParaRPr sz="4400"/>
          </a:p>
        </p:txBody>
      </p:sp>
      <p:sp>
        <p:nvSpPr>
          <p:cNvPr id="334" name="Google Shape;334;p29"/>
          <p:cNvSpPr txBox="1"/>
          <p:nvPr>
            <p:ph idx="4294967295" type="subTitle"/>
          </p:nvPr>
        </p:nvSpPr>
        <p:spPr>
          <a:xfrm>
            <a:off x="1570850" y="881100"/>
            <a:ext cx="2419500" cy="3771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Albert Sans Medium"/>
                <a:ea typeface="Albert Sans Medium"/>
                <a:cs typeface="Albert Sans Medium"/>
                <a:sym typeface="Albert Sans Medium"/>
              </a:rPr>
              <a:t>Evacuated people</a:t>
            </a:r>
            <a:endParaRPr sz="1600">
              <a:latin typeface="Albert Sans Medium"/>
              <a:ea typeface="Albert Sans Medium"/>
              <a:cs typeface="Albert Sans Medium"/>
              <a:sym typeface="Albert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</p:txBody>
      </p:sp>
      <p:sp>
        <p:nvSpPr>
          <p:cNvPr id="335" name="Google Shape;335;p29"/>
          <p:cNvSpPr txBox="1"/>
          <p:nvPr>
            <p:ph type="title"/>
          </p:nvPr>
        </p:nvSpPr>
        <p:spPr>
          <a:xfrm>
            <a:off x="1570850" y="176250"/>
            <a:ext cx="39276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&gt; 7000</a:t>
            </a:r>
            <a:endParaRPr sz="4400"/>
          </a:p>
        </p:txBody>
      </p:sp>
      <p:sp>
        <p:nvSpPr>
          <p:cNvPr id="336" name="Google Shape;336;p29"/>
          <p:cNvSpPr txBox="1"/>
          <p:nvPr>
            <p:ph idx="4294967295" type="subTitle"/>
          </p:nvPr>
        </p:nvSpPr>
        <p:spPr>
          <a:xfrm>
            <a:off x="1570850" y="3884588"/>
            <a:ext cx="2419500" cy="3771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Albert Sans Medium"/>
                <a:ea typeface="Albert Sans Medium"/>
                <a:cs typeface="Albert Sans Medium"/>
                <a:sym typeface="Albert Sans Medium"/>
              </a:rPr>
              <a:t>Total material damage</a:t>
            </a:r>
            <a:endParaRPr sz="1600">
              <a:latin typeface="Albert Sans Medium"/>
              <a:ea typeface="Albert Sans Medium"/>
              <a:cs typeface="Albert Sans Medium"/>
              <a:sym typeface="Albert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</p:txBody>
      </p:sp>
      <p:sp>
        <p:nvSpPr>
          <p:cNvPr id="337" name="Google Shape;337;p29"/>
          <p:cNvSpPr txBox="1"/>
          <p:nvPr>
            <p:ph type="title"/>
          </p:nvPr>
        </p:nvSpPr>
        <p:spPr>
          <a:xfrm>
            <a:off x="1570850" y="3179738"/>
            <a:ext cx="46002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843 Million €</a:t>
            </a:r>
            <a:endParaRPr sz="4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accent6"/>
            </a:gs>
          </a:gsLst>
          <a:lin ang="5400700" scaled="0"/>
        </a:gra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0"/>
          <p:cNvSpPr/>
          <p:nvPr/>
        </p:nvSpPr>
        <p:spPr>
          <a:xfrm>
            <a:off x="0" y="413625"/>
            <a:ext cx="1775748" cy="251751"/>
          </a:xfrm>
          <a:custGeom>
            <a:rect b="b" l="l" r="r" t="t"/>
            <a:pathLst>
              <a:path extrusionOk="0" h="10935" w="173540">
                <a:moveTo>
                  <a:pt x="84797" y="1"/>
                </a:moveTo>
                <a:cubicBezTo>
                  <a:pt x="83978" y="1"/>
                  <a:pt x="83048" y="1"/>
                  <a:pt x="82117" y="113"/>
                </a:cubicBezTo>
                <a:cubicBezTo>
                  <a:pt x="81308" y="113"/>
                  <a:pt x="80256" y="234"/>
                  <a:pt x="79214" y="234"/>
                </a:cubicBezTo>
                <a:cubicBezTo>
                  <a:pt x="78861" y="234"/>
                  <a:pt x="78395" y="234"/>
                  <a:pt x="78051" y="113"/>
                </a:cubicBezTo>
                <a:lnTo>
                  <a:pt x="77818" y="113"/>
                </a:lnTo>
                <a:cubicBezTo>
                  <a:pt x="77121" y="113"/>
                  <a:pt x="76302" y="234"/>
                  <a:pt x="75492" y="578"/>
                </a:cubicBezTo>
                <a:cubicBezTo>
                  <a:pt x="74794" y="699"/>
                  <a:pt x="73510" y="931"/>
                  <a:pt x="71770" y="931"/>
                </a:cubicBezTo>
                <a:cubicBezTo>
                  <a:pt x="71305" y="1043"/>
                  <a:pt x="70607" y="1043"/>
                  <a:pt x="69788" y="1164"/>
                </a:cubicBezTo>
                <a:cubicBezTo>
                  <a:pt x="69788" y="1276"/>
                  <a:pt x="69677" y="1276"/>
                  <a:pt x="69556" y="1276"/>
                </a:cubicBezTo>
                <a:cubicBezTo>
                  <a:pt x="69211" y="1397"/>
                  <a:pt x="68281" y="1862"/>
                  <a:pt x="67583" y="2327"/>
                </a:cubicBezTo>
                <a:cubicBezTo>
                  <a:pt x="66885" y="2904"/>
                  <a:pt x="63628" y="3258"/>
                  <a:pt x="60139" y="3258"/>
                </a:cubicBezTo>
                <a:lnTo>
                  <a:pt x="58743" y="3258"/>
                </a:lnTo>
                <a:cubicBezTo>
                  <a:pt x="56184" y="3258"/>
                  <a:pt x="53504" y="3137"/>
                  <a:pt x="50945" y="3137"/>
                </a:cubicBezTo>
                <a:lnTo>
                  <a:pt x="47921" y="3137"/>
                </a:lnTo>
                <a:cubicBezTo>
                  <a:pt x="47456" y="3258"/>
                  <a:pt x="46879" y="3258"/>
                  <a:pt x="46293" y="3258"/>
                </a:cubicBezTo>
                <a:cubicBezTo>
                  <a:pt x="43390" y="3258"/>
                  <a:pt x="40598" y="3025"/>
                  <a:pt x="38849" y="2560"/>
                </a:cubicBezTo>
                <a:cubicBezTo>
                  <a:pt x="37109" y="2206"/>
                  <a:pt x="34661" y="1741"/>
                  <a:pt x="31991" y="1741"/>
                </a:cubicBezTo>
                <a:cubicBezTo>
                  <a:pt x="30828" y="1741"/>
                  <a:pt x="29665" y="1862"/>
                  <a:pt x="28381" y="1974"/>
                </a:cubicBezTo>
                <a:cubicBezTo>
                  <a:pt x="28381" y="2095"/>
                  <a:pt x="28269" y="2095"/>
                  <a:pt x="28148" y="2095"/>
                </a:cubicBezTo>
                <a:lnTo>
                  <a:pt x="28036" y="2095"/>
                </a:lnTo>
                <a:cubicBezTo>
                  <a:pt x="27683" y="1974"/>
                  <a:pt x="27217" y="1974"/>
                  <a:pt x="26752" y="1974"/>
                </a:cubicBezTo>
                <a:cubicBezTo>
                  <a:pt x="26054" y="1974"/>
                  <a:pt x="25356" y="1974"/>
                  <a:pt x="25124" y="2095"/>
                </a:cubicBezTo>
                <a:cubicBezTo>
                  <a:pt x="24779" y="2206"/>
                  <a:pt x="23961" y="2327"/>
                  <a:pt x="23151" y="2327"/>
                </a:cubicBezTo>
                <a:cubicBezTo>
                  <a:pt x="22221" y="2327"/>
                  <a:pt x="21402" y="2206"/>
                  <a:pt x="21057" y="2095"/>
                </a:cubicBezTo>
                <a:cubicBezTo>
                  <a:pt x="19541" y="1276"/>
                  <a:pt x="16284" y="234"/>
                  <a:pt x="9891" y="234"/>
                </a:cubicBezTo>
                <a:lnTo>
                  <a:pt x="8840" y="234"/>
                </a:lnTo>
                <a:cubicBezTo>
                  <a:pt x="8142" y="234"/>
                  <a:pt x="4308" y="234"/>
                  <a:pt x="1396" y="1862"/>
                </a:cubicBezTo>
                <a:cubicBezTo>
                  <a:pt x="1163" y="1974"/>
                  <a:pt x="698" y="2095"/>
                  <a:pt x="0" y="2206"/>
                </a:cubicBezTo>
                <a:lnTo>
                  <a:pt x="0" y="10934"/>
                </a:lnTo>
                <a:cubicBezTo>
                  <a:pt x="354" y="10934"/>
                  <a:pt x="819" y="10813"/>
                  <a:pt x="1284" y="10813"/>
                </a:cubicBezTo>
                <a:lnTo>
                  <a:pt x="5471" y="10813"/>
                </a:lnTo>
                <a:cubicBezTo>
                  <a:pt x="6169" y="10813"/>
                  <a:pt x="6979" y="10702"/>
                  <a:pt x="7909" y="10581"/>
                </a:cubicBezTo>
                <a:cubicBezTo>
                  <a:pt x="8496" y="10469"/>
                  <a:pt x="9891" y="10348"/>
                  <a:pt x="11520" y="10237"/>
                </a:cubicBezTo>
                <a:cubicBezTo>
                  <a:pt x="12097" y="10237"/>
                  <a:pt x="12683" y="10237"/>
                  <a:pt x="13613" y="10116"/>
                </a:cubicBezTo>
                <a:lnTo>
                  <a:pt x="13725" y="10116"/>
                </a:lnTo>
                <a:cubicBezTo>
                  <a:pt x="14079" y="10004"/>
                  <a:pt x="15121" y="9771"/>
                  <a:pt x="15707" y="9418"/>
                </a:cubicBezTo>
                <a:cubicBezTo>
                  <a:pt x="16517" y="9073"/>
                  <a:pt x="19662" y="8841"/>
                  <a:pt x="23263" y="8841"/>
                </a:cubicBezTo>
                <a:lnTo>
                  <a:pt x="24658" y="8841"/>
                </a:lnTo>
                <a:cubicBezTo>
                  <a:pt x="27106" y="8841"/>
                  <a:pt x="29776" y="8952"/>
                  <a:pt x="32335" y="8952"/>
                </a:cubicBezTo>
                <a:cubicBezTo>
                  <a:pt x="33387" y="8952"/>
                  <a:pt x="34317" y="8841"/>
                  <a:pt x="35248" y="8841"/>
                </a:cubicBezTo>
                <a:lnTo>
                  <a:pt x="36988" y="8841"/>
                </a:lnTo>
                <a:cubicBezTo>
                  <a:pt x="40012" y="8841"/>
                  <a:pt x="42803" y="9073"/>
                  <a:pt x="44553" y="9306"/>
                </a:cubicBezTo>
                <a:cubicBezTo>
                  <a:pt x="46293" y="9539"/>
                  <a:pt x="48740" y="9771"/>
                  <a:pt x="51299" y="9771"/>
                </a:cubicBezTo>
                <a:cubicBezTo>
                  <a:pt x="52574" y="9771"/>
                  <a:pt x="53858" y="9771"/>
                  <a:pt x="55133" y="9539"/>
                </a:cubicBezTo>
                <a:cubicBezTo>
                  <a:pt x="55486" y="9650"/>
                  <a:pt x="56063" y="9650"/>
                  <a:pt x="56649" y="9650"/>
                </a:cubicBezTo>
                <a:cubicBezTo>
                  <a:pt x="57347" y="9650"/>
                  <a:pt x="57924" y="9650"/>
                  <a:pt x="58157" y="9539"/>
                </a:cubicBezTo>
                <a:cubicBezTo>
                  <a:pt x="58622" y="9539"/>
                  <a:pt x="59441" y="9418"/>
                  <a:pt x="60139" y="9418"/>
                </a:cubicBezTo>
                <a:cubicBezTo>
                  <a:pt x="61069" y="9418"/>
                  <a:pt x="62000" y="9539"/>
                  <a:pt x="62344" y="9650"/>
                </a:cubicBezTo>
                <a:cubicBezTo>
                  <a:pt x="63861" y="10116"/>
                  <a:pt x="66997" y="10813"/>
                  <a:pt x="73510" y="10813"/>
                </a:cubicBezTo>
                <a:lnTo>
                  <a:pt x="74562" y="10813"/>
                </a:lnTo>
                <a:cubicBezTo>
                  <a:pt x="75139" y="10813"/>
                  <a:pt x="79093" y="10702"/>
                  <a:pt x="81885" y="9771"/>
                </a:cubicBezTo>
                <a:cubicBezTo>
                  <a:pt x="82350" y="9539"/>
                  <a:pt x="83867" y="9418"/>
                  <a:pt x="85374" y="9418"/>
                </a:cubicBezTo>
                <a:cubicBezTo>
                  <a:pt x="86537" y="9418"/>
                  <a:pt x="87700" y="9539"/>
                  <a:pt x="88398" y="9650"/>
                </a:cubicBezTo>
                <a:cubicBezTo>
                  <a:pt x="90380" y="10004"/>
                  <a:pt x="93284" y="10237"/>
                  <a:pt x="97359" y="10237"/>
                </a:cubicBezTo>
                <a:cubicBezTo>
                  <a:pt x="99685" y="10237"/>
                  <a:pt x="102356" y="10116"/>
                  <a:pt x="105501" y="9883"/>
                </a:cubicBezTo>
                <a:lnTo>
                  <a:pt x="105613" y="9883"/>
                </a:lnTo>
                <a:cubicBezTo>
                  <a:pt x="105734" y="9883"/>
                  <a:pt x="105845" y="10004"/>
                  <a:pt x="105966" y="10004"/>
                </a:cubicBezTo>
                <a:cubicBezTo>
                  <a:pt x="106776" y="10116"/>
                  <a:pt x="110033" y="10702"/>
                  <a:pt x="115039" y="10702"/>
                </a:cubicBezTo>
                <a:lnTo>
                  <a:pt x="115150" y="10702"/>
                </a:lnTo>
                <a:cubicBezTo>
                  <a:pt x="115616" y="10702"/>
                  <a:pt x="117709" y="10934"/>
                  <a:pt x="120389" y="10934"/>
                </a:cubicBezTo>
                <a:cubicBezTo>
                  <a:pt x="121897" y="10934"/>
                  <a:pt x="123646" y="10934"/>
                  <a:pt x="125274" y="10702"/>
                </a:cubicBezTo>
                <a:lnTo>
                  <a:pt x="125507" y="10702"/>
                </a:lnTo>
                <a:cubicBezTo>
                  <a:pt x="125972" y="10702"/>
                  <a:pt x="130160" y="10581"/>
                  <a:pt x="132365" y="10237"/>
                </a:cubicBezTo>
                <a:cubicBezTo>
                  <a:pt x="133649" y="10004"/>
                  <a:pt x="135622" y="9883"/>
                  <a:pt x="137836" y="9883"/>
                </a:cubicBezTo>
                <a:cubicBezTo>
                  <a:pt x="143066" y="9771"/>
                  <a:pt x="152138" y="9539"/>
                  <a:pt x="158540" y="8720"/>
                </a:cubicBezTo>
                <a:cubicBezTo>
                  <a:pt x="159005" y="8720"/>
                  <a:pt x="173540" y="6282"/>
                  <a:pt x="164002" y="4067"/>
                </a:cubicBezTo>
                <a:cubicBezTo>
                  <a:pt x="160978" y="3258"/>
                  <a:pt x="153069" y="2793"/>
                  <a:pt x="146676" y="2793"/>
                </a:cubicBezTo>
                <a:cubicBezTo>
                  <a:pt x="145392" y="2793"/>
                  <a:pt x="144117" y="2793"/>
                  <a:pt x="142954" y="2904"/>
                </a:cubicBezTo>
                <a:lnTo>
                  <a:pt x="142601" y="2904"/>
                </a:lnTo>
                <a:cubicBezTo>
                  <a:pt x="142256" y="3025"/>
                  <a:pt x="140860" y="3258"/>
                  <a:pt x="133649" y="3258"/>
                </a:cubicBezTo>
                <a:cubicBezTo>
                  <a:pt x="131202" y="3258"/>
                  <a:pt x="127945" y="3258"/>
                  <a:pt x="123879" y="3137"/>
                </a:cubicBezTo>
                <a:lnTo>
                  <a:pt x="121087" y="3137"/>
                </a:lnTo>
                <a:cubicBezTo>
                  <a:pt x="118993" y="3137"/>
                  <a:pt x="116900" y="3137"/>
                  <a:pt x="115039" y="3258"/>
                </a:cubicBezTo>
                <a:cubicBezTo>
                  <a:pt x="113987" y="3258"/>
                  <a:pt x="113057" y="3369"/>
                  <a:pt x="112126" y="3369"/>
                </a:cubicBezTo>
                <a:cubicBezTo>
                  <a:pt x="107362" y="3369"/>
                  <a:pt x="102821" y="2904"/>
                  <a:pt x="100849" y="2095"/>
                </a:cubicBezTo>
                <a:cubicBezTo>
                  <a:pt x="99685" y="1741"/>
                  <a:pt x="98290" y="1276"/>
                  <a:pt x="96894" y="1164"/>
                </a:cubicBezTo>
                <a:cubicBezTo>
                  <a:pt x="94800" y="1043"/>
                  <a:pt x="93172" y="811"/>
                  <a:pt x="91888" y="578"/>
                </a:cubicBezTo>
                <a:cubicBezTo>
                  <a:pt x="90027" y="234"/>
                  <a:pt x="87589" y="1"/>
                  <a:pt x="84797" y="1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30"/>
          <p:cNvSpPr/>
          <p:nvPr/>
        </p:nvSpPr>
        <p:spPr>
          <a:xfrm>
            <a:off x="0" y="3048800"/>
            <a:ext cx="2006556" cy="251751"/>
          </a:xfrm>
          <a:custGeom>
            <a:rect b="b" l="l" r="r" t="t"/>
            <a:pathLst>
              <a:path extrusionOk="0" h="10935" w="173540">
                <a:moveTo>
                  <a:pt x="84797" y="1"/>
                </a:moveTo>
                <a:cubicBezTo>
                  <a:pt x="83978" y="1"/>
                  <a:pt x="83048" y="1"/>
                  <a:pt x="82117" y="113"/>
                </a:cubicBezTo>
                <a:cubicBezTo>
                  <a:pt x="81308" y="113"/>
                  <a:pt x="80256" y="234"/>
                  <a:pt x="79214" y="234"/>
                </a:cubicBezTo>
                <a:cubicBezTo>
                  <a:pt x="78861" y="234"/>
                  <a:pt x="78395" y="234"/>
                  <a:pt x="78051" y="113"/>
                </a:cubicBezTo>
                <a:lnTo>
                  <a:pt x="77818" y="113"/>
                </a:lnTo>
                <a:cubicBezTo>
                  <a:pt x="77121" y="113"/>
                  <a:pt x="76302" y="234"/>
                  <a:pt x="75492" y="578"/>
                </a:cubicBezTo>
                <a:cubicBezTo>
                  <a:pt x="74794" y="699"/>
                  <a:pt x="73510" y="931"/>
                  <a:pt x="71770" y="931"/>
                </a:cubicBezTo>
                <a:cubicBezTo>
                  <a:pt x="71305" y="1043"/>
                  <a:pt x="70607" y="1043"/>
                  <a:pt x="69788" y="1164"/>
                </a:cubicBezTo>
                <a:cubicBezTo>
                  <a:pt x="69788" y="1276"/>
                  <a:pt x="69677" y="1276"/>
                  <a:pt x="69556" y="1276"/>
                </a:cubicBezTo>
                <a:cubicBezTo>
                  <a:pt x="69211" y="1397"/>
                  <a:pt x="68281" y="1862"/>
                  <a:pt x="67583" y="2327"/>
                </a:cubicBezTo>
                <a:cubicBezTo>
                  <a:pt x="66885" y="2904"/>
                  <a:pt x="63628" y="3258"/>
                  <a:pt x="60139" y="3258"/>
                </a:cubicBezTo>
                <a:lnTo>
                  <a:pt x="58743" y="3258"/>
                </a:lnTo>
                <a:cubicBezTo>
                  <a:pt x="56184" y="3258"/>
                  <a:pt x="53504" y="3137"/>
                  <a:pt x="50945" y="3137"/>
                </a:cubicBezTo>
                <a:lnTo>
                  <a:pt x="47921" y="3137"/>
                </a:lnTo>
                <a:cubicBezTo>
                  <a:pt x="47456" y="3258"/>
                  <a:pt x="46879" y="3258"/>
                  <a:pt x="46293" y="3258"/>
                </a:cubicBezTo>
                <a:cubicBezTo>
                  <a:pt x="43390" y="3258"/>
                  <a:pt x="40598" y="3025"/>
                  <a:pt x="38849" y="2560"/>
                </a:cubicBezTo>
                <a:cubicBezTo>
                  <a:pt x="37109" y="2206"/>
                  <a:pt x="34661" y="1741"/>
                  <a:pt x="31991" y="1741"/>
                </a:cubicBezTo>
                <a:cubicBezTo>
                  <a:pt x="30828" y="1741"/>
                  <a:pt x="29665" y="1862"/>
                  <a:pt x="28381" y="1974"/>
                </a:cubicBezTo>
                <a:cubicBezTo>
                  <a:pt x="28381" y="2095"/>
                  <a:pt x="28269" y="2095"/>
                  <a:pt x="28148" y="2095"/>
                </a:cubicBezTo>
                <a:lnTo>
                  <a:pt x="28036" y="2095"/>
                </a:lnTo>
                <a:cubicBezTo>
                  <a:pt x="27683" y="1974"/>
                  <a:pt x="27217" y="1974"/>
                  <a:pt x="26752" y="1974"/>
                </a:cubicBezTo>
                <a:cubicBezTo>
                  <a:pt x="26054" y="1974"/>
                  <a:pt x="25356" y="1974"/>
                  <a:pt x="25124" y="2095"/>
                </a:cubicBezTo>
                <a:cubicBezTo>
                  <a:pt x="24779" y="2206"/>
                  <a:pt x="23961" y="2327"/>
                  <a:pt x="23151" y="2327"/>
                </a:cubicBezTo>
                <a:cubicBezTo>
                  <a:pt x="22221" y="2327"/>
                  <a:pt x="21402" y="2206"/>
                  <a:pt x="21057" y="2095"/>
                </a:cubicBezTo>
                <a:cubicBezTo>
                  <a:pt x="19541" y="1276"/>
                  <a:pt x="16284" y="234"/>
                  <a:pt x="9891" y="234"/>
                </a:cubicBezTo>
                <a:lnTo>
                  <a:pt x="8840" y="234"/>
                </a:lnTo>
                <a:cubicBezTo>
                  <a:pt x="8142" y="234"/>
                  <a:pt x="4308" y="234"/>
                  <a:pt x="1396" y="1862"/>
                </a:cubicBezTo>
                <a:cubicBezTo>
                  <a:pt x="1163" y="1974"/>
                  <a:pt x="698" y="2095"/>
                  <a:pt x="0" y="2206"/>
                </a:cubicBezTo>
                <a:lnTo>
                  <a:pt x="0" y="10934"/>
                </a:lnTo>
                <a:cubicBezTo>
                  <a:pt x="354" y="10934"/>
                  <a:pt x="819" y="10813"/>
                  <a:pt x="1284" y="10813"/>
                </a:cubicBezTo>
                <a:lnTo>
                  <a:pt x="5471" y="10813"/>
                </a:lnTo>
                <a:cubicBezTo>
                  <a:pt x="6169" y="10813"/>
                  <a:pt x="6979" y="10702"/>
                  <a:pt x="7909" y="10581"/>
                </a:cubicBezTo>
                <a:cubicBezTo>
                  <a:pt x="8496" y="10469"/>
                  <a:pt x="9891" y="10348"/>
                  <a:pt x="11520" y="10237"/>
                </a:cubicBezTo>
                <a:cubicBezTo>
                  <a:pt x="12097" y="10237"/>
                  <a:pt x="12683" y="10237"/>
                  <a:pt x="13613" y="10116"/>
                </a:cubicBezTo>
                <a:lnTo>
                  <a:pt x="13725" y="10116"/>
                </a:lnTo>
                <a:cubicBezTo>
                  <a:pt x="14079" y="10004"/>
                  <a:pt x="15121" y="9771"/>
                  <a:pt x="15707" y="9418"/>
                </a:cubicBezTo>
                <a:cubicBezTo>
                  <a:pt x="16517" y="9073"/>
                  <a:pt x="19662" y="8841"/>
                  <a:pt x="23263" y="8841"/>
                </a:cubicBezTo>
                <a:lnTo>
                  <a:pt x="24658" y="8841"/>
                </a:lnTo>
                <a:cubicBezTo>
                  <a:pt x="27106" y="8841"/>
                  <a:pt x="29776" y="8952"/>
                  <a:pt x="32335" y="8952"/>
                </a:cubicBezTo>
                <a:cubicBezTo>
                  <a:pt x="33387" y="8952"/>
                  <a:pt x="34317" y="8841"/>
                  <a:pt x="35248" y="8841"/>
                </a:cubicBezTo>
                <a:lnTo>
                  <a:pt x="36988" y="8841"/>
                </a:lnTo>
                <a:cubicBezTo>
                  <a:pt x="40012" y="8841"/>
                  <a:pt x="42803" y="9073"/>
                  <a:pt x="44553" y="9306"/>
                </a:cubicBezTo>
                <a:cubicBezTo>
                  <a:pt x="46293" y="9539"/>
                  <a:pt x="48740" y="9771"/>
                  <a:pt x="51299" y="9771"/>
                </a:cubicBezTo>
                <a:cubicBezTo>
                  <a:pt x="52574" y="9771"/>
                  <a:pt x="53858" y="9771"/>
                  <a:pt x="55133" y="9539"/>
                </a:cubicBezTo>
                <a:cubicBezTo>
                  <a:pt x="55486" y="9650"/>
                  <a:pt x="56063" y="9650"/>
                  <a:pt x="56649" y="9650"/>
                </a:cubicBezTo>
                <a:cubicBezTo>
                  <a:pt x="57347" y="9650"/>
                  <a:pt x="57924" y="9650"/>
                  <a:pt x="58157" y="9539"/>
                </a:cubicBezTo>
                <a:cubicBezTo>
                  <a:pt x="58622" y="9539"/>
                  <a:pt x="59441" y="9418"/>
                  <a:pt x="60139" y="9418"/>
                </a:cubicBezTo>
                <a:cubicBezTo>
                  <a:pt x="61069" y="9418"/>
                  <a:pt x="62000" y="9539"/>
                  <a:pt x="62344" y="9650"/>
                </a:cubicBezTo>
                <a:cubicBezTo>
                  <a:pt x="63861" y="10116"/>
                  <a:pt x="66997" y="10813"/>
                  <a:pt x="73510" y="10813"/>
                </a:cubicBezTo>
                <a:lnTo>
                  <a:pt x="74562" y="10813"/>
                </a:lnTo>
                <a:cubicBezTo>
                  <a:pt x="75139" y="10813"/>
                  <a:pt x="79093" y="10702"/>
                  <a:pt x="81885" y="9771"/>
                </a:cubicBezTo>
                <a:cubicBezTo>
                  <a:pt x="82350" y="9539"/>
                  <a:pt x="83867" y="9418"/>
                  <a:pt x="85374" y="9418"/>
                </a:cubicBezTo>
                <a:cubicBezTo>
                  <a:pt x="86537" y="9418"/>
                  <a:pt x="87700" y="9539"/>
                  <a:pt x="88398" y="9650"/>
                </a:cubicBezTo>
                <a:cubicBezTo>
                  <a:pt x="90380" y="10004"/>
                  <a:pt x="93284" y="10237"/>
                  <a:pt x="97359" y="10237"/>
                </a:cubicBezTo>
                <a:cubicBezTo>
                  <a:pt x="99685" y="10237"/>
                  <a:pt x="102356" y="10116"/>
                  <a:pt x="105501" y="9883"/>
                </a:cubicBezTo>
                <a:lnTo>
                  <a:pt x="105613" y="9883"/>
                </a:lnTo>
                <a:cubicBezTo>
                  <a:pt x="105734" y="9883"/>
                  <a:pt x="105845" y="10004"/>
                  <a:pt x="105966" y="10004"/>
                </a:cubicBezTo>
                <a:cubicBezTo>
                  <a:pt x="106776" y="10116"/>
                  <a:pt x="110033" y="10702"/>
                  <a:pt x="115039" y="10702"/>
                </a:cubicBezTo>
                <a:lnTo>
                  <a:pt x="115150" y="10702"/>
                </a:lnTo>
                <a:cubicBezTo>
                  <a:pt x="115616" y="10702"/>
                  <a:pt x="117709" y="10934"/>
                  <a:pt x="120389" y="10934"/>
                </a:cubicBezTo>
                <a:cubicBezTo>
                  <a:pt x="121897" y="10934"/>
                  <a:pt x="123646" y="10934"/>
                  <a:pt x="125274" y="10702"/>
                </a:cubicBezTo>
                <a:lnTo>
                  <a:pt x="125507" y="10702"/>
                </a:lnTo>
                <a:cubicBezTo>
                  <a:pt x="125972" y="10702"/>
                  <a:pt x="130160" y="10581"/>
                  <a:pt x="132365" y="10237"/>
                </a:cubicBezTo>
                <a:cubicBezTo>
                  <a:pt x="133649" y="10004"/>
                  <a:pt x="135622" y="9883"/>
                  <a:pt x="137836" y="9883"/>
                </a:cubicBezTo>
                <a:cubicBezTo>
                  <a:pt x="143066" y="9771"/>
                  <a:pt x="152138" y="9539"/>
                  <a:pt x="158540" y="8720"/>
                </a:cubicBezTo>
                <a:cubicBezTo>
                  <a:pt x="159005" y="8720"/>
                  <a:pt x="173540" y="6282"/>
                  <a:pt x="164002" y="4067"/>
                </a:cubicBezTo>
                <a:cubicBezTo>
                  <a:pt x="160978" y="3258"/>
                  <a:pt x="153069" y="2793"/>
                  <a:pt x="146676" y="2793"/>
                </a:cubicBezTo>
                <a:cubicBezTo>
                  <a:pt x="145392" y="2793"/>
                  <a:pt x="144117" y="2793"/>
                  <a:pt x="142954" y="2904"/>
                </a:cubicBezTo>
                <a:lnTo>
                  <a:pt x="142601" y="2904"/>
                </a:lnTo>
                <a:cubicBezTo>
                  <a:pt x="142256" y="3025"/>
                  <a:pt x="140860" y="3258"/>
                  <a:pt x="133649" y="3258"/>
                </a:cubicBezTo>
                <a:cubicBezTo>
                  <a:pt x="131202" y="3258"/>
                  <a:pt x="127945" y="3258"/>
                  <a:pt x="123879" y="3137"/>
                </a:cubicBezTo>
                <a:lnTo>
                  <a:pt x="121087" y="3137"/>
                </a:lnTo>
                <a:cubicBezTo>
                  <a:pt x="118993" y="3137"/>
                  <a:pt x="116900" y="3137"/>
                  <a:pt x="115039" y="3258"/>
                </a:cubicBezTo>
                <a:cubicBezTo>
                  <a:pt x="113987" y="3258"/>
                  <a:pt x="113057" y="3369"/>
                  <a:pt x="112126" y="3369"/>
                </a:cubicBezTo>
                <a:cubicBezTo>
                  <a:pt x="107362" y="3369"/>
                  <a:pt x="102821" y="2904"/>
                  <a:pt x="100849" y="2095"/>
                </a:cubicBezTo>
                <a:cubicBezTo>
                  <a:pt x="99685" y="1741"/>
                  <a:pt x="98290" y="1276"/>
                  <a:pt x="96894" y="1164"/>
                </a:cubicBezTo>
                <a:cubicBezTo>
                  <a:pt x="94800" y="1043"/>
                  <a:pt x="93172" y="811"/>
                  <a:pt x="91888" y="578"/>
                </a:cubicBezTo>
                <a:cubicBezTo>
                  <a:pt x="90027" y="234"/>
                  <a:pt x="87589" y="1"/>
                  <a:pt x="84797" y="1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4" name="Google Shape;344;p30"/>
          <p:cNvGrpSpPr/>
          <p:nvPr/>
        </p:nvGrpSpPr>
        <p:grpSpPr>
          <a:xfrm>
            <a:off x="5832172" y="1394922"/>
            <a:ext cx="2856657" cy="490388"/>
            <a:chOff x="3472550" y="2190275"/>
            <a:chExt cx="3910550" cy="592900"/>
          </a:xfrm>
        </p:grpSpPr>
        <p:sp>
          <p:nvSpPr>
            <p:cNvPr id="345" name="Google Shape;345;p30"/>
            <p:cNvSpPr/>
            <p:nvPr/>
          </p:nvSpPr>
          <p:spPr>
            <a:xfrm>
              <a:off x="3472550" y="2190275"/>
              <a:ext cx="3910550" cy="591425"/>
            </a:xfrm>
            <a:custGeom>
              <a:rect b="b" l="l" r="r" t="t"/>
              <a:pathLst>
                <a:path extrusionOk="0" h="23657" w="156422">
                  <a:moveTo>
                    <a:pt x="78253" y="0"/>
                  </a:moveTo>
                  <a:cubicBezTo>
                    <a:pt x="75081" y="0"/>
                    <a:pt x="71908" y="381"/>
                    <a:pt x="68887" y="1287"/>
                  </a:cubicBezTo>
                  <a:cubicBezTo>
                    <a:pt x="66017" y="2042"/>
                    <a:pt x="62845" y="4006"/>
                    <a:pt x="63069" y="6876"/>
                  </a:cubicBezTo>
                  <a:cubicBezTo>
                    <a:pt x="63147" y="7553"/>
                    <a:pt x="63371" y="8157"/>
                    <a:pt x="63147" y="8761"/>
                  </a:cubicBezTo>
                  <a:cubicBezTo>
                    <a:pt x="62882" y="9780"/>
                    <a:pt x="61916" y="10047"/>
                    <a:pt x="60797" y="10047"/>
                  </a:cubicBezTo>
                  <a:cubicBezTo>
                    <a:pt x="60005" y="10047"/>
                    <a:pt x="59137" y="9914"/>
                    <a:pt x="58386" y="9819"/>
                  </a:cubicBezTo>
                  <a:cubicBezTo>
                    <a:pt x="57987" y="9762"/>
                    <a:pt x="57594" y="9735"/>
                    <a:pt x="57205" y="9735"/>
                  </a:cubicBezTo>
                  <a:cubicBezTo>
                    <a:pt x="52436" y="9735"/>
                    <a:pt x="48360" y="13777"/>
                    <a:pt x="43963" y="16012"/>
                  </a:cubicBezTo>
                  <a:cubicBezTo>
                    <a:pt x="39249" y="18499"/>
                    <a:pt x="33835" y="18832"/>
                    <a:pt x="28405" y="18832"/>
                  </a:cubicBezTo>
                  <a:cubicBezTo>
                    <a:pt x="27397" y="18832"/>
                    <a:pt x="26388" y="18821"/>
                    <a:pt x="25383" y="18809"/>
                  </a:cubicBezTo>
                  <a:lnTo>
                    <a:pt x="21226" y="18809"/>
                  </a:lnTo>
                  <a:cubicBezTo>
                    <a:pt x="18507" y="18882"/>
                    <a:pt x="761" y="19565"/>
                    <a:pt x="229" y="22284"/>
                  </a:cubicBezTo>
                  <a:cubicBezTo>
                    <a:pt x="1" y="23433"/>
                    <a:pt x="4146" y="23657"/>
                    <a:pt x="7692" y="23657"/>
                  </a:cubicBezTo>
                  <a:cubicBezTo>
                    <a:pt x="9965" y="23657"/>
                    <a:pt x="11993" y="23565"/>
                    <a:pt x="12465" y="23565"/>
                  </a:cubicBezTo>
                  <a:lnTo>
                    <a:pt x="118887" y="23565"/>
                  </a:lnTo>
                  <a:cubicBezTo>
                    <a:pt x="125204" y="23565"/>
                    <a:pt x="131522" y="23633"/>
                    <a:pt x="137828" y="23633"/>
                  </a:cubicBezTo>
                  <a:cubicBezTo>
                    <a:pt x="143056" y="23633"/>
                    <a:pt x="148275" y="23586"/>
                    <a:pt x="153479" y="23414"/>
                  </a:cubicBezTo>
                  <a:cubicBezTo>
                    <a:pt x="154156" y="23414"/>
                    <a:pt x="154838" y="23341"/>
                    <a:pt x="155364" y="23039"/>
                  </a:cubicBezTo>
                  <a:cubicBezTo>
                    <a:pt x="155968" y="22737"/>
                    <a:pt x="156421" y="22133"/>
                    <a:pt x="156270" y="21450"/>
                  </a:cubicBezTo>
                  <a:cubicBezTo>
                    <a:pt x="155745" y="18580"/>
                    <a:pt x="149551" y="17674"/>
                    <a:pt x="147358" y="17450"/>
                  </a:cubicBezTo>
                  <a:cubicBezTo>
                    <a:pt x="143509" y="16997"/>
                    <a:pt x="139582" y="17371"/>
                    <a:pt x="135727" y="16695"/>
                  </a:cubicBezTo>
                  <a:cubicBezTo>
                    <a:pt x="131274" y="15861"/>
                    <a:pt x="126965" y="14278"/>
                    <a:pt x="122434" y="13595"/>
                  </a:cubicBezTo>
                  <a:cubicBezTo>
                    <a:pt x="121130" y="13397"/>
                    <a:pt x="119787" y="13283"/>
                    <a:pt x="118444" y="13283"/>
                  </a:cubicBezTo>
                  <a:cubicBezTo>
                    <a:pt x="115662" y="13283"/>
                    <a:pt x="112882" y="13773"/>
                    <a:pt x="110461" y="15025"/>
                  </a:cubicBezTo>
                  <a:lnTo>
                    <a:pt x="110461" y="15025"/>
                  </a:lnTo>
                  <a:cubicBezTo>
                    <a:pt x="111752" y="13942"/>
                    <a:pt x="112417" y="12075"/>
                    <a:pt x="112240" y="10350"/>
                  </a:cubicBezTo>
                  <a:cubicBezTo>
                    <a:pt x="112011" y="8157"/>
                    <a:pt x="110579" y="6272"/>
                    <a:pt x="108839" y="4912"/>
                  </a:cubicBezTo>
                  <a:cubicBezTo>
                    <a:pt x="106573" y="3178"/>
                    <a:pt x="103893" y="2427"/>
                    <a:pt x="101120" y="2427"/>
                  </a:cubicBezTo>
                  <a:cubicBezTo>
                    <a:pt x="96408" y="2427"/>
                    <a:pt x="91429" y="4595"/>
                    <a:pt x="87769" y="7782"/>
                  </a:cubicBezTo>
                  <a:cubicBezTo>
                    <a:pt x="88525" y="5438"/>
                    <a:pt x="87165" y="2949"/>
                    <a:pt x="85123" y="1589"/>
                  </a:cubicBezTo>
                  <a:cubicBezTo>
                    <a:pt x="83087" y="302"/>
                    <a:pt x="80591" y="0"/>
                    <a:pt x="78253" y="0"/>
                  </a:cubicBezTo>
                  <a:close/>
                </a:path>
              </a:pathLst>
            </a:custGeom>
            <a:solidFill>
              <a:srgbClr val="FFFFFF">
                <a:alpha val="33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3472675" y="2413075"/>
              <a:ext cx="3910425" cy="370100"/>
            </a:xfrm>
            <a:custGeom>
              <a:rect b="b" l="l" r="r" t="t"/>
              <a:pathLst>
                <a:path extrusionOk="0" h="14804" w="156417">
                  <a:moveTo>
                    <a:pt x="100526" y="0"/>
                  </a:moveTo>
                  <a:cubicBezTo>
                    <a:pt x="97130" y="0"/>
                    <a:pt x="93728" y="1360"/>
                    <a:pt x="90634" y="2949"/>
                  </a:cubicBezTo>
                  <a:cubicBezTo>
                    <a:pt x="86707" y="4985"/>
                    <a:pt x="84816" y="10804"/>
                    <a:pt x="80435" y="10804"/>
                  </a:cubicBezTo>
                  <a:lnTo>
                    <a:pt x="79909" y="10804"/>
                  </a:lnTo>
                  <a:cubicBezTo>
                    <a:pt x="79456" y="8913"/>
                    <a:pt x="78622" y="6725"/>
                    <a:pt x="76810" y="5891"/>
                  </a:cubicBezTo>
                  <a:cubicBezTo>
                    <a:pt x="75903" y="5438"/>
                    <a:pt x="74846" y="5438"/>
                    <a:pt x="73789" y="5438"/>
                  </a:cubicBezTo>
                  <a:cubicBezTo>
                    <a:pt x="73033" y="5438"/>
                    <a:pt x="72206" y="5366"/>
                    <a:pt x="71372" y="5366"/>
                  </a:cubicBezTo>
                  <a:cubicBezTo>
                    <a:pt x="68429" y="5366"/>
                    <a:pt x="65481" y="5589"/>
                    <a:pt x="62761" y="6725"/>
                  </a:cubicBezTo>
                  <a:cubicBezTo>
                    <a:pt x="60194" y="7783"/>
                    <a:pt x="58006" y="9595"/>
                    <a:pt x="55589" y="10876"/>
                  </a:cubicBezTo>
                  <a:cubicBezTo>
                    <a:pt x="52719" y="12465"/>
                    <a:pt x="49094" y="12840"/>
                    <a:pt x="45469" y="12840"/>
                  </a:cubicBezTo>
                  <a:cubicBezTo>
                    <a:pt x="42599" y="12840"/>
                    <a:pt x="39650" y="12616"/>
                    <a:pt x="37082" y="12616"/>
                  </a:cubicBezTo>
                  <a:lnTo>
                    <a:pt x="5137" y="12616"/>
                  </a:lnTo>
                  <a:cubicBezTo>
                    <a:pt x="4605" y="12616"/>
                    <a:pt x="3245" y="12387"/>
                    <a:pt x="2115" y="12387"/>
                  </a:cubicBezTo>
                  <a:cubicBezTo>
                    <a:pt x="1584" y="12387"/>
                    <a:pt x="1131" y="12465"/>
                    <a:pt x="907" y="12616"/>
                  </a:cubicBezTo>
                  <a:cubicBezTo>
                    <a:pt x="526" y="12840"/>
                    <a:pt x="303" y="13142"/>
                    <a:pt x="224" y="13372"/>
                  </a:cubicBezTo>
                  <a:cubicBezTo>
                    <a:pt x="1" y="14580"/>
                    <a:pt x="4152" y="14804"/>
                    <a:pt x="7705" y="14804"/>
                  </a:cubicBezTo>
                  <a:cubicBezTo>
                    <a:pt x="9668" y="14804"/>
                    <a:pt x="11402" y="14731"/>
                    <a:pt x="12158" y="14653"/>
                  </a:cubicBezTo>
                  <a:lnTo>
                    <a:pt x="118882" y="14653"/>
                  </a:lnTo>
                  <a:cubicBezTo>
                    <a:pt x="121976" y="14653"/>
                    <a:pt x="125075" y="14731"/>
                    <a:pt x="128169" y="14731"/>
                  </a:cubicBezTo>
                  <a:lnTo>
                    <a:pt x="137311" y="14731"/>
                  </a:lnTo>
                  <a:cubicBezTo>
                    <a:pt x="142519" y="14731"/>
                    <a:pt x="147655" y="14731"/>
                    <a:pt x="152791" y="14502"/>
                  </a:cubicBezTo>
                  <a:lnTo>
                    <a:pt x="153474" y="14502"/>
                  </a:lnTo>
                  <a:cubicBezTo>
                    <a:pt x="154151" y="14502"/>
                    <a:pt x="154833" y="14429"/>
                    <a:pt x="155359" y="14127"/>
                  </a:cubicBezTo>
                  <a:cubicBezTo>
                    <a:pt x="155963" y="13825"/>
                    <a:pt x="156416" y="13221"/>
                    <a:pt x="156344" y="12616"/>
                  </a:cubicBezTo>
                  <a:lnTo>
                    <a:pt x="156042" y="12616"/>
                  </a:lnTo>
                  <a:cubicBezTo>
                    <a:pt x="154833" y="12616"/>
                    <a:pt x="150151" y="12616"/>
                    <a:pt x="144785" y="12538"/>
                  </a:cubicBezTo>
                  <a:lnTo>
                    <a:pt x="124320" y="12538"/>
                  </a:lnTo>
                  <a:cubicBezTo>
                    <a:pt x="125226" y="10200"/>
                    <a:pt x="123033" y="7632"/>
                    <a:pt x="120616" y="7178"/>
                  </a:cubicBezTo>
                  <a:cubicBezTo>
                    <a:pt x="120163" y="7100"/>
                    <a:pt x="119559" y="7027"/>
                    <a:pt x="118882" y="7027"/>
                  </a:cubicBezTo>
                  <a:cubicBezTo>
                    <a:pt x="115933" y="7027"/>
                    <a:pt x="111631" y="7783"/>
                    <a:pt x="109740" y="8538"/>
                  </a:cubicBezTo>
                  <a:cubicBezTo>
                    <a:pt x="110272" y="4459"/>
                    <a:pt x="106495" y="834"/>
                    <a:pt x="102417" y="151"/>
                  </a:cubicBezTo>
                  <a:cubicBezTo>
                    <a:pt x="101813" y="0"/>
                    <a:pt x="101130" y="0"/>
                    <a:pt x="100526" y="0"/>
                  </a:cubicBezTo>
                  <a:close/>
                </a:path>
              </a:pathLst>
            </a:custGeom>
            <a:solidFill>
              <a:srgbClr val="FFFFFF">
                <a:alpha val="33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47" name="Google Shape;34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5300" y="129731"/>
            <a:ext cx="3435175" cy="124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9500" y="1542675"/>
            <a:ext cx="4279392" cy="24963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9" name="Google Shape;349;p30"/>
          <p:cNvGrpSpPr/>
          <p:nvPr/>
        </p:nvGrpSpPr>
        <p:grpSpPr>
          <a:xfrm>
            <a:off x="1235225" y="65375"/>
            <a:ext cx="2342175" cy="4060700"/>
            <a:chOff x="473225" y="370175"/>
            <a:chExt cx="2342175" cy="4060700"/>
          </a:xfrm>
        </p:grpSpPr>
        <p:grpSp>
          <p:nvGrpSpPr>
            <p:cNvPr id="350" name="Google Shape;350;p30"/>
            <p:cNvGrpSpPr/>
            <p:nvPr/>
          </p:nvGrpSpPr>
          <p:grpSpPr>
            <a:xfrm>
              <a:off x="698975" y="2400525"/>
              <a:ext cx="722400" cy="722400"/>
              <a:chOff x="829800" y="2248125"/>
              <a:chExt cx="722400" cy="722400"/>
            </a:xfrm>
          </p:grpSpPr>
          <p:sp>
            <p:nvSpPr>
              <p:cNvPr id="351" name="Google Shape;351;p30"/>
              <p:cNvSpPr/>
              <p:nvPr/>
            </p:nvSpPr>
            <p:spPr>
              <a:xfrm>
                <a:off x="829800" y="2248125"/>
                <a:ext cx="722400" cy="7224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52" name="Google Shape;352;p30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976113" y="2412725"/>
                <a:ext cx="429768" cy="39319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53" name="Google Shape;353;p30"/>
            <p:cNvGrpSpPr/>
            <p:nvPr/>
          </p:nvGrpSpPr>
          <p:grpSpPr>
            <a:xfrm>
              <a:off x="698963" y="3415700"/>
              <a:ext cx="722400" cy="722400"/>
              <a:chOff x="698963" y="3187100"/>
              <a:chExt cx="722400" cy="722400"/>
            </a:xfrm>
          </p:grpSpPr>
          <p:sp>
            <p:nvSpPr>
              <p:cNvPr id="354" name="Google Shape;354;p30"/>
              <p:cNvSpPr/>
              <p:nvPr/>
            </p:nvSpPr>
            <p:spPr>
              <a:xfrm>
                <a:off x="698963" y="3187100"/>
                <a:ext cx="722400" cy="7224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55" name="Google Shape;355;p30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845288" y="3351712"/>
                <a:ext cx="429768" cy="39319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56" name="Google Shape;356;p30"/>
            <p:cNvGrpSpPr/>
            <p:nvPr/>
          </p:nvGrpSpPr>
          <p:grpSpPr>
            <a:xfrm>
              <a:off x="608900" y="370175"/>
              <a:ext cx="990600" cy="1005325"/>
              <a:chOff x="608900" y="370175"/>
              <a:chExt cx="990600" cy="1005325"/>
            </a:xfrm>
          </p:grpSpPr>
          <p:sp>
            <p:nvSpPr>
              <p:cNvPr id="357" name="Google Shape;357;p30"/>
              <p:cNvSpPr txBox="1"/>
              <p:nvPr/>
            </p:nvSpPr>
            <p:spPr>
              <a:xfrm>
                <a:off x="608900" y="1014000"/>
                <a:ext cx="990600" cy="36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Albert Sans"/>
                    <a:ea typeface="Albert Sans"/>
                    <a:cs typeface="Albert Sans"/>
                    <a:sym typeface="Albert Sans"/>
                  </a:rPr>
                  <a:t>Landslide</a:t>
                </a:r>
                <a:endParaRPr>
                  <a:latin typeface="Albert Sans"/>
                  <a:ea typeface="Albert Sans"/>
                  <a:cs typeface="Albert Sans"/>
                  <a:sym typeface="Albert Sans"/>
                </a:endParaRPr>
              </a:p>
            </p:txBody>
          </p:sp>
          <p:grpSp>
            <p:nvGrpSpPr>
              <p:cNvPr id="358" name="Google Shape;358;p30"/>
              <p:cNvGrpSpPr/>
              <p:nvPr/>
            </p:nvGrpSpPr>
            <p:grpSpPr>
              <a:xfrm>
                <a:off x="698963" y="370175"/>
                <a:ext cx="722400" cy="722400"/>
                <a:chOff x="815163" y="537987"/>
                <a:chExt cx="722400" cy="722400"/>
              </a:xfrm>
            </p:grpSpPr>
            <p:sp>
              <p:nvSpPr>
                <p:cNvPr id="359" name="Google Shape;359;p30"/>
                <p:cNvSpPr/>
                <p:nvPr/>
              </p:nvSpPr>
              <p:spPr>
                <a:xfrm>
                  <a:off x="815163" y="537987"/>
                  <a:ext cx="722400" cy="7224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pic>
              <p:nvPicPr>
                <p:cNvPr id="360" name="Google Shape;360;p30"/>
                <p:cNvPicPr preferRelativeResize="0"/>
                <p:nvPr/>
              </p:nvPicPr>
              <p:blipFill>
                <a:blip r:embed="rId7">
                  <a:alphaModFix/>
                </a:blip>
                <a:stretch>
                  <a:fillRect/>
                </a:stretch>
              </p:blipFill>
              <p:spPr>
                <a:xfrm>
                  <a:off x="961488" y="702575"/>
                  <a:ext cx="429768" cy="393192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  <p:grpSp>
          <p:nvGrpSpPr>
            <p:cNvPr id="361" name="Google Shape;361;p30"/>
            <p:cNvGrpSpPr/>
            <p:nvPr/>
          </p:nvGrpSpPr>
          <p:grpSpPr>
            <a:xfrm>
              <a:off x="1641500" y="370175"/>
              <a:ext cx="990600" cy="1005338"/>
              <a:chOff x="1641500" y="370175"/>
              <a:chExt cx="990600" cy="1005338"/>
            </a:xfrm>
          </p:grpSpPr>
          <p:grpSp>
            <p:nvGrpSpPr>
              <p:cNvPr id="362" name="Google Shape;362;p30"/>
              <p:cNvGrpSpPr/>
              <p:nvPr/>
            </p:nvGrpSpPr>
            <p:grpSpPr>
              <a:xfrm>
                <a:off x="1775588" y="370175"/>
                <a:ext cx="722400" cy="722400"/>
                <a:chOff x="1818000" y="994625"/>
                <a:chExt cx="722400" cy="722400"/>
              </a:xfrm>
            </p:grpSpPr>
            <p:sp>
              <p:nvSpPr>
                <p:cNvPr id="363" name="Google Shape;363;p30"/>
                <p:cNvSpPr/>
                <p:nvPr/>
              </p:nvSpPr>
              <p:spPr>
                <a:xfrm>
                  <a:off x="1818000" y="994625"/>
                  <a:ext cx="722400" cy="7224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pic>
              <p:nvPicPr>
                <p:cNvPr id="364" name="Google Shape;364;p30"/>
                <p:cNvPicPr preferRelativeResize="0"/>
                <p:nvPr/>
              </p:nvPicPr>
              <p:blipFill>
                <a:blip r:embed="rId8">
                  <a:alphaModFix/>
                </a:blip>
                <a:stretch>
                  <a:fillRect/>
                </a:stretch>
              </p:blipFill>
              <p:spPr>
                <a:xfrm>
                  <a:off x="1964313" y="1159225"/>
                  <a:ext cx="429768" cy="393192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sp>
            <p:nvSpPr>
              <p:cNvPr id="365" name="Google Shape;365;p30"/>
              <p:cNvSpPr txBox="1"/>
              <p:nvPr/>
            </p:nvSpPr>
            <p:spPr>
              <a:xfrm>
                <a:off x="1641500" y="1014013"/>
                <a:ext cx="990600" cy="36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Albert Sans"/>
                    <a:ea typeface="Albert Sans"/>
                    <a:cs typeface="Albert Sans"/>
                    <a:sym typeface="Albert Sans"/>
                  </a:rPr>
                  <a:t>Flood</a:t>
                </a:r>
                <a:endParaRPr>
                  <a:latin typeface="Albert Sans"/>
                  <a:ea typeface="Albert Sans"/>
                  <a:cs typeface="Albert Sans"/>
                  <a:sym typeface="Albert Sans"/>
                </a:endParaRPr>
              </a:p>
            </p:txBody>
          </p:sp>
        </p:grpSp>
        <p:grpSp>
          <p:nvGrpSpPr>
            <p:cNvPr id="366" name="Google Shape;366;p30"/>
            <p:cNvGrpSpPr/>
            <p:nvPr/>
          </p:nvGrpSpPr>
          <p:grpSpPr>
            <a:xfrm>
              <a:off x="608900" y="1385350"/>
              <a:ext cx="990600" cy="1015175"/>
              <a:chOff x="608900" y="1461550"/>
              <a:chExt cx="990600" cy="1015175"/>
            </a:xfrm>
          </p:grpSpPr>
          <p:grpSp>
            <p:nvGrpSpPr>
              <p:cNvPr id="367" name="Google Shape;367;p30"/>
              <p:cNvGrpSpPr/>
              <p:nvPr/>
            </p:nvGrpSpPr>
            <p:grpSpPr>
              <a:xfrm>
                <a:off x="698963" y="1461550"/>
                <a:ext cx="722400" cy="722400"/>
                <a:chOff x="815163" y="1604950"/>
                <a:chExt cx="722400" cy="722400"/>
              </a:xfrm>
            </p:grpSpPr>
            <p:sp>
              <p:nvSpPr>
                <p:cNvPr id="368" name="Google Shape;368;p30"/>
                <p:cNvSpPr/>
                <p:nvPr/>
              </p:nvSpPr>
              <p:spPr>
                <a:xfrm>
                  <a:off x="815163" y="1604950"/>
                  <a:ext cx="722400" cy="7224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pic>
              <p:nvPicPr>
                <p:cNvPr id="369" name="Google Shape;369;p30"/>
                <p:cNvPicPr preferRelativeResize="0"/>
                <p:nvPr/>
              </p:nvPicPr>
              <p:blipFill>
                <a:blip r:embed="rId9">
                  <a:alphaModFix/>
                </a:blip>
                <a:stretch>
                  <a:fillRect/>
                </a:stretch>
              </p:blipFill>
              <p:spPr>
                <a:xfrm>
                  <a:off x="961488" y="1769550"/>
                  <a:ext cx="429768" cy="393192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sp>
            <p:nvSpPr>
              <p:cNvPr id="370" name="Google Shape;370;p30"/>
              <p:cNvSpPr txBox="1"/>
              <p:nvPr/>
            </p:nvSpPr>
            <p:spPr>
              <a:xfrm>
                <a:off x="608900" y="2115225"/>
                <a:ext cx="990600" cy="36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Albert Sans"/>
                    <a:ea typeface="Albert Sans"/>
                    <a:cs typeface="Albert Sans"/>
                    <a:sym typeface="Albert Sans"/>
                  </a:rPr>
                  <a:t>Storm</a:t>
                </a:r>
                <a:endParaRPr>
                  <a:latin typeface="Albert Sans"/>
                  <a:ea typeface="Albert Sans"/>
                  <a:cs typeface="Albert Sans"/>
                  <a:sym typeface="Albert Sans"/>
                </a:endParaRPr>
              </a:p>
            </p:txBody>
          </p:sp>
        </p:grpSp>
        <p:grpSp>
          <p:nvGrpSpPr>
            <p:cNvPr id="371" name="Google Shape;371;p30"/>
            <p:cNvGrpSpPr/>
            <p:nvPr/>
          </p:nvGrpSpPr>
          <p:grpSpPr>
            <a:xfrm>
              <a:off x="1641500" y="1385350"/>
              <a:ext cx="990600" cy="1015175"/>
              <a:chOff x="1641500" y="1461550"/>
              <a:chExt cx="990600" cy="1015175"/>
            </a:xfrm>
          </p:grpSpPr>
          <p:grpSp>
            <p:nvGrpSpPr>
              <p:cNvPr id="372" name="Google Shape;372;p30"/>
              <p:cNvGrpSpPr/>
              <p:nvPr/>
            </p:nvGrpSpPr>
            <p:grpSpPr>
              <a:xfrm>
                <a:off x="1775588" y="1461550"/>
                <a:ext cx="722400" cy="722400"/>
                <a:chOff x="1775588" y="1309150"/>
                <a:chExt cx="722400" cy="722400"/>
              </a:xfrm>
            </p:grpSpPr>
            <p:sp>
              <p:nvSpPr>
                <p:cNvPr id="373" name="Google Shape;373;p30"/>
                <p:cNvSpPr/>
                <p:nvPr/>
              </p:nvSpPr>
              <p:spPr>
                <a:xfrm>
                  <a:off x="1775588" y="1309150"/>
                  <a:ext cx="722400" cy="7224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pic>
              <p:nvPicPr>
                <p:cNvPr id="374" name="Google Shape;374;p30"/>
                <p:cNvPicPr preferRelativeResize="0"/>
                <p:nvPr/>
              </p:nvPicPr>
              <p:blipFill>
                <a:blip r:embed="rId10">
                  <a:alphaModFix/>
                </a:blip>
                <a:stretch>
                  <a:fillRect/>
                </a:stretch>
              </p:blipFill>
              <p:spPr>
                <a:xfrm>
                  <a:off x="1921913" y="1473750"/>
                  <a:ext cx="429768" cy="393192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sp>
            <p:nvSpPr>
              <p:cNvPr id="375" name="Google Shape;375;p30"/>
              <p:cNvSpPr txBox="1"/>
              <p:nvPr/>
            </p:nvSpPr>
            <p:spPr>
              <a:xfrm>
                <a:off x="1641500" y="2115225"/>
                <a:ext cx="990600" cy="36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Albert Sans"/>
                    <a:ea typeface="Albert Sans"/>
                    <a:cs typeface="Albert Sans"/>
                    <a:sym typeface="Albert Sans"/>
                  </a:rPr>
                  <a:t>Fire</a:t>
                </a:r>
                <a:endParaRPr>
                  <a:latin typeface="Albert Sans"/>
                  <a:ea typeface="Albert Sans"/>
                  <a:cs typeface="Albert Sans"/>
                  <a:sym typeface="Albert Sans"/>
                </a:endParaRPr>
              </a:p>
            </p:txBody>
          </p:sp>
        </p:grpSp>
        <p:sp>
          <p:nvSpPr>
            <p:cNvPr id="376" name="Google Shape;376;p30"/>
            <p:cNvSpPr txBox="1"/>
            <p:nvPr/>
          </p:nvSpPr>
          <p:spPr>
            <a:xfrm>
              <a:off x="564875" y="3054200"/>
              <a:ext cx="990600" cy="36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Albert Sans"/>
                  <a:ea typeface="Albert Sans"/>
                  <a:cs typeface="Albert Sans"/>
                  <a:sym typeface="Albert Sans"/>
                </a:rPr>
                <a:t>Eruption</a:t>
              </a:r>
              <a:endParaRPr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grpSp>
          <p:nvGrpSpPr>
            <p:cNvPr id="377" name="Google Shape;377;p30"/>
            <p:cNvGrpSpPr/>
            <p:nvPr/>
          </p:nvGrpSpPr>
          <p:grpSpPr>
            <a:xfrm>
              <a:off x="1641500" y="2430737"/>
              <a:ext cx="1173900" cy="984963"/>
              <a:chOff x="1641500" y="2430737"/>
              <a:chExt cx="1173900" cy="984963"/>
            </a:xfrm>
          </p:grpSpPr>
          <p:grpSp>
            <p:nvGrpSpPr>
              <p:cNvPr id="378" name="Google Shape;378;p30"/>
              <p:cNvGrpSpPr/>
              <p:nvPr/>
            </p:nvGrpSpPr>
            <p:grpSpPr>
              <a:xfrm>
                <a:off x="1775588" y="2430737"/>
                <a:ext cx="722400" cy="722400"/>
                <a:chOff x="1775588" y="2278337"/>
                <a:chExt cx="722400" cy="722400"/>
              </a:xfrm>
            </p:grpSpPr>
            <p:sp>
              <p:nvSpPr>
                <p:cNvPr id="379" name="Google Shape;379;p30"/>
                <p:cNvSpPr/>
                <p:nvPr/>
              </p:nvSpPr>
              <p:spPr>
                <a:xfrm>
                  <a:off x="1775588" y="2278337"/>
                  <a:ext cx="722400" cy="7224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pic>
              <p:nvPicPr>
                <p:cNvPr id="380" name="Google Shape;380;p30"/>
                <p:cNvPicPr preferRelativeResize="0"/>
                <p:nvPr/>
              </p:nvPicPr>
              <p:blipFill>
                <a:blip r:embed="rId11">
                  <a:alphaModFix/>
                </a:blip>
                <a:stretch>
                  <a:fillRect/>
                </a:stretch>
              </p:blipFill>
              <p:spPr>
                <a:xfrm>
                  <a:off x="1921913" y="2442937"/>
                  <a:ext cx="429768" cy="393192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sp>
            <p:nvSpPr>
              <p:cNvPr id="381" name="Google Shape;381;p30"/>
              <p:cNvSpPr txBox="1"/>
              <p:nvPr/>
            </p:nvSpPr>
            <p:spPr>
              <a:xfrm>
                <a:off x="1641500" y="3054200"/>
                <a:ext cx="1173900" cy="36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Albert Sans"/>
                    <a:ea typeface="Albert Sans"/>
                    <a:cs typeface="Albert Sans"/>
                    <a:sym typeface="Albert Sans"/>
                  </a:rPr>
                  <a:t>Earthquake</a:t>
                </a:r>
                <a:endParaRPr>
                  <a:latin typeface="Albert Sans"/>
                  <a:ea typeface="Albert Sans"/>
                  <a:cs typeface="Albert Sans"/>
                  <a:sym typeface="Albert Sans"/>
                </a:endParaRPr>
              </a:p>
            </p:txBody>
          </p:sp>
        </p:grpSp>
        <p:sp>
          <p:nvSpPr>
            <p:cNvPr id="382" name="Google Shape;382;p30"/>
            <p:cNvSpPr txBox="1"/>
            <p:nvPr/>
          </p:nvSpPr>
          <p:spPr>
            <a:xfrm>
              <a:off x="473225" y="4069375"/>
              <a:ext cx="1851600" cy="36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Albert Sans"/>
                  <a:ea typeface="Albert Sans"/>
                  <a:cs typeface="Albert Sans"/>
                  <a:sym typeface="Albert Sans"/>
                </a:rPr>
                <a:t>Technical Accident</a:t>
              </a:r>
              <a:endParaRPr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</p:grpSp>
      <p:pic>
        <p:nvPicPr>
          <p:cNvPr id="383" name="Google Shape;383;p3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760212" y="1526150"/>
            <a:ext cx="4277976" cy="2492949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30"/>
          <p:cNvSpPr txBox="1"/>
          <p:nvPr>
            <p:ph idx="4294967295" type="title"/>
          </p:nvPr>
        </p:nvSpPr>
        <p:spPr>
          <a:xfrm rot="-5400000">
            <a:off x="-806975" y="1430475"/>
            <a:ext cx="3389700" cy="8418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Rapid Mapping</a:t>
            </a:r>
            <a:endParaRPr sz="3900"/>
          </a:p>
        </p:txBody>
      </p:sp>
      <p:pic>
        <p:nvPicPr>
          <p:cNvPr id="385" name="Google Shape;385;p30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258475" y="80325"/>
            <a:ext cx="1381125" cy="135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30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3759502" y="1524788"/>
            <a:ext cx="4279392" cy="24963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1"/>
          <p:cNvSpPr/>
          <p:nvPr/>
        </p:nvSpPr>
        <p:spPr>
          <a:xfrm>
            <a:off x="1625988" y="854025"/>
            <a:ext cx="722400" cy="722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31"/>
          <p:cNvSpPr/>
          <p:nvPr/>
        </p:nvSpPr>
        <p:spPr>
          <a:xfrm>
            <a:off x="1625988" y="1898375"/>
            <a:ext cx="722400" cy="722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1"/>
          <p:cNvSpPr/>
          <p:nvPr/>
        </p:nvSpPr>
        <p:spPr>
          <a:xfrm>
            <a:off x="1625988" y="2942725"/>
            <a:ext cx="722400" cy="722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31"/>
          <p:cNvSpPr txBox="1"/>
          <p:nvPr>
            <p:ph idx="4" type="subTitle"/>
          </p:nvPr>
        </p:nvSpPr>
        <p:spPr>
          <a:xfrm>
            <a:off x="2414375" y="1043750"/>
            <a:ext cx="4389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Area covered by </a:t>
            </a:r>
            <a:r>
              <a:rPr b="0" lang="en"/>
              <a:t>the lava flow </a:t>
            </a:r>
            <a:endParaRPr b="0"/>
          </a:p>
        </p:txBody>
      </p:sp>
      <p:sp>
        <p:nvSpPr>
          <p:cNvPr id="395" name="Google Shape;395;p31"/>
          <p:cNvSpPr txBox="1"/>
          <p:nvPr>
            <p:ph idx="5" type="subTitle"/>
          </p:nvPr>
        </p:nvSpPr>
        <p:spPr>
          <a:xfrm>
            <a:off x="2389800" y="3080125"/>
            <a:ext cx="52788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Island’s morphology change</a:t>
            </a:r>
            <a:endParaRPr b="0"/>
          </a:p>
        </p:txBody>
      </p:sp>
      <p:sp>
        <p:nvSpPr>
          <p:cNvPr id="396" name="Google Shape;396;p31"/>
          <p:cNvSpPr txBox="1"/>
          <p:nvPr>
            <p:ph idx="6" type="subTitle"/>
          </p:nvPr>
        </p:nvSpPr>
        <p:spPr>
          <a:xfrm>
            <a:off x="2414375" y="2035763"/>
            <a:ext cx="64668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Number of buildings affected by the eruption</a:t>
            </a:r>
            <a:endParaRPr b="0"/>
          </a:p>
        </p:txBody>
      </p:sp>
      <p:sp>
        <p:nvSpPr>
          <p:cNvPr id="397" name="Google Shape;397;p31"/>
          <p:cNvSpPr/>
          <p:nvPr/>
        </p:nvSpPr>
        <p:spPr>
          <a:xfrm>
            <a:off x="0" y="3873600"/>
            <a:ext cx="851648" cy="166321"/>
          </a:xfrm>
          <a:custGeom>
            <a:rect b="b" l="l" r="r" t="t"/>
            <a:pathLst>
              <a:path extrusionOk="0" h="10935" w="173540">
                <a:moveTo>
                  <a:pt x="84797" y="1"/>
                </a:moveTo>
                <a:cubicBezTo>
                  <a:pt x="83978" y="1"/>
                  <a:pt x="83048" y="1"/>
                  <a:pt x="82117" y="113"/>
                </a:cubicBezTo>
                <a:cubicBezTo>
                  <a:pt x="81308" y="113"/>
                  <a:pt x="80256" y="234"/>
                  <a:pt x="79214" y="234"/>
                </a:cubicBezTo>
                <a:cubicBezTo>
                  <a:pt x="78861" y="234"/>
                  <a:pt x="78395" y="234"/>
                  <a:pt x="78051" y="113"/>
                </a:cubicBezTo>
                <a:lnTo>
                  <a:pt x="77818" y="113"/>
                </a:lnTo>
                <a:cubicBezTo>
                  <a:pt x="77121" y="113"/>
                  <a:pt x="76302" y="234"/>
                  <a:pt x="75492" y="578"/>
                </a:cubicBezTo>
                <a:cubicBezTo>
                  <a:pt x="74794" y="699"/>
                  <a:pt x="73510" y="931"/>
                  <a:pt x="71770" y="931"/>
                </a:cubicBezTo>
                <a:cubicBezTo>
                  <a:pt x="71305" y="1043"/>
                  <a:pt x="70607" y="1043"/>
                  <a:pt x="69788" y="1164"/>
                </a:cubicBezTo>
                <a:cubicBezTo>
                  <a:pt x="69788" y="1276"/>
                  <a:pt x="69677" y="1276"/>
                  <a:pt x="69556" y="1276"/>
                </a:cubicBezTo>
                <a:cubicBezTo>
                  <a:pt x="69211" y="1397"/>
                  <a:pt x="68281" y="1862"/>
                  <a:pt x="67583" y="2327"/>
                </a:cubicBezTo>
                <a:cubicBezTo>
                  <a:pt x="66885" y="2904"/>
                  <a:pt x="63628" y="3258"/>
                  <a:pt x="60139" y="3258"/>
                </a:cubicBezTo>
                <a:lnTo>
                  <a:pt x="58743" y="3258"/>
                </a:lnTo>
                <a:cubicBezTo>
                  <a:pt x="56184" y="3258"/>
                  <a:pt x="53504" y="3137"/>
                  <a:pt x="50945" y="3137"/>
                </a:cubicBezTo>
                <a:lnTo>
                  <a:pt x="47921" y="3137"/>
                </a:lnTo>
                <a:cubicBezTo>
                  <a:pt x="47456" y="3258"/>
                  <a:pt x="46879" y="3258"/>
                  <a:pt x="46293" y="3258"/>
                </a:cubicBezTo>
                <a:cubicBezTo>
                  <a:pt x="43390" y="3258"/>
                  <a:pt x="40598" y="3025"/>
                  <a:pt x="38849" y="2560"/>
                </a:cubicBezTo>
                <a:cubicBezTo>
                  <a:pt x="37109" y="2206"/>
                  <a:pt x="34661" y="1741"/>
                  <a:pt x="31991" y="1741"/>
                </a:cubicBezTo>
                <a:cubicBezTo>
                  <a:pt x="30828" y="1741"/>
                  <a:pt x="29665" y="1862"/>
                  <a:pt x="28381" y="1974"/>
                </a:cubicBezTo>
                <a:cubicBezTo>
                  <a:pt x="28381" y="2095"/>
                  <a:pt x="28269" y="2095"/>
                  <a:pt x="28148" y="2095"/>
                </a:cubicBezTo>
                <a:lnTo>
                  <a:pt x="28036" y="2095"/>
                </a:lnTo>
                <a:cubicBezTo>
                  <a:pt x="27683" y="1974"/>
                  <a:pt x="27217" y="1974"/>
                  <a:pt x="26752" y="1974"/>
                </a:cubicBezTo>
                <a:cubicBezTo>
                  <a:pt x="26054" y="1974"/>
                  <a:pt x="25356" y="1974"/>
                  <a:pt x="25124" y="2095"/>
                </a:cubicBezTo>
                <a:cubicBezTo>
                  <a:pt x="24779" y="2206"/>
                  <a:pt x="23961" y="2327"/>
                  <a:pt x="23151" y="2327"/>
                </a:cubicBezTo>
                <a:cubicBezTo>
                  <a:pt x="22221" y="2327"/>
                  <a:pt x="21402" y="2206"/>
                  <a:pt x="21057" y="2095"/>
                </a:cubicBezTo>
                <a:cubicBezTo>
                  <a:pt x="19541" y="1276"/>
                  <a:pt x="16284" y="234"/>
                  <a:pt x="9891" y="234"/>
                </a:cubicBezTo>
                <a:lnTo>
                  <a:pt x="8840" y="234"/>
                </a:lnTo>
                <a:cubicBezTo>
                  <a:pt x="8142" y="234"/>
                  <a:pt x="4308" y="234"/>
                  <a:pt x="1396" y="1862"/>
                </a:cubicBezTo>
                <a:cubicBezTo>
                  <a:pt x="1163" y="1974"/>
                  <a:pt x="698" y="2095"/>
                  <a:pt x="0" y="2206"/>
                </a:cubicBezTo>
                <a:lnTo>
                  <a:pt x="0" y="10934"/>
                </a:lnTo>
                <a:cubicBezTo>
                  <a:pt x="354" y="10934"/>
                  <a:pt x="819" y="10813"/>
                  <a:pt x="1284" y="10813"/>
                </a:cubicBezTo>
                <a:lnTo>
                  <a:pt x="5471" y="10813"/>
                </a:lnTo>
                <a:cubicBezTo>
                  <a:pt x="6169" y="10813"/>
                  <a:pt x="6979" y="10702"/>
                  <a:pt x="7909" y="10581"/>
                </a:cubicBezTo>
                <a:cubicBezTo>
                  <a:pt x="8496" y="10469"/>
                  <a:pt x="9891" y="10348"/>
                  <a:pt x="11520" y="10237"/>
                </a:cubicBezTo>
                <a:cubicBezTo>
                  <a:pt x="12097" y="10237"/>
                  <a:pt x="12683" y="10237"/>
                  <a:pt x="13613" y="10116"/>
                </a:cubicBezTo>
                <a:lnTo>
                  <a:pt x="13725" y="10116"/>
                </a:lnTo>
                <a:cubicBezTo>
                  <a:pt x="14079" y="10004"/>
                  <a:pt x="15121" y="9771"/>
                  <a:pt x="15707" y="9418"/>
                </a:cubicBezTo>
                <a:cubicBezTo>
                  <a:pt x="16517" y="9073"/>
                  <a:pt x="19662" y="8841"/>
                  <a:pt x="23263" y="8841"/>
                </a:cubicBezTo>
                <a:lnTo>
                  <a:pt x="24658" y="8841"/>
                </a:lnTo>
                <a:cubicBezTo>
                  <a:pt x="27106" y="8841"/>
                  <a:pt x="29776" y="8952"/>
                  <a:pt x="32335" y="8952"/>
                </a:cubicBezTo>
                <a:cubicBezTo>
                  <a:pt x="33387" y="8952"/>
                  <a:pt x="34317" y="8841"/>
                  <a:pt x="35248" y="8841"/>
                </a:cubicBezTo>
                <a:lnTo>
                  <a:pt x="36988" y="8841"/>
                </a:lnTo>
                <a:cubicBezTo>
                  <a:pt x="40012" y="8841"/>
                  <a:pt x="42803" y="9073"/>
                  <a:pt x="44553" y="9306"/>
                </a:cubicBezTo>
                <a:cubicBezTo>
                  <a:pt x="46293" y="9539"/>
                  <a:pt x="48740" y="9771"/>
                  <a:pt x="51299" y="9771"/>
                </a:cubicBezTo>
                <a:cubicBezTo>
                  <a:pt x="52574" y="9771"/>
                  <a:pt x="53858" y="9771"/>
                  <a:pt x="55133" y="9539"/>
                </a:cubicBezTo>
                <a:cubicBezTo>
                  <a:pt x="55486" y="9650"/>
                  <a:pt x="56063" y="9650"/>
                  <a:pt x="56649" y="9650"/>
                </a:cubicBezTo>
                <a:cubicBezTo>
                  <a:pt x="57347" y="9650"/>
                  <a:pt x="57924" y="9650"/>
                  <a:pt x="58157" y="9539"/>
                </a:cubicBezTo>
                <a:cubicBezTo>
                  <a:pt x="58622" y="9539"/>
                  <a:pt x="59441" y="9418"/>
                  <a:pt x="60139" y="9418"/>
                </a:cubicBezTo>
                <a:cubicBezTo>
                  <a:pt x="61069" y="9418"/>
                  <a:pt x="62000" y="9539"/>
                  <a:pt x="62344" y="9650"/>
                </a:cubicBezTo>
                <a:cubicBezTo>
                  <a:pt x="63861" y="10116"/>
                  <a:pt x="66997" y="10813"/>
                  <a:pt x="73510" y="10813"/>
                </a:cubicBezTo>
                <a:lnTo>
                  <a:pt x="74562" y="10813"/>
                </a:lnTo>
                <a:cubicBezTo>
                  <a:pt x="75139" y="10813"/>
                  <a:pt x="79093" y="10702"/>
                  <a:pt x="81885" y="9771"/>
                </a:cubicBezTo>
                <a:cubicBezTo>
                  <a:pt x="82350" y="9539"/>
                  <a:pt x="83867" y="9418"/>
                  <a:pt x="85374" y="9418"/>
                </a:cubicBezTo>
                <a:cubicBezTo>
                  <a:pt x="86537" y="9418"/>
                  <a:pt x="87700" y="9539"/>
                  <a:pt x="88398" y="9650"/>
                </a:cubicBezTo>
                <a:cubicBezTo>
                  <a:pt x="90380" y="10004"/>
                  <a:pt x="93284" y="10237"/>
                  <a:pt x="97359" y="10237"/>
                </a:cubicBezTo>
                <a:cubicBezTo>
                  <a:pt x="99685" y="10237"/>
                  <a:pt x="102356" y="10116"/>
                  <a:pt x="105501" y="9883"/>
                </a:cubicBezTo>
                <a:lnTo>
                  <a:pt x="105613" y="9883"/>
                </a:lnTo>
                <a:cubicBezTo>
                  <a:pt x="105734" y="9883"/>
                  <a:pt x="105845" y="10004"/>
                  <a:pt x="105966" y="10004"/>
                </a:cubicBezTo>
                <a:cubicBezTo>
                  <a:pt x="106776" y="10116"/>
                  <a:pt x="110033" y="10702"/>
                  <a:pt x="115039" y="10702"/>
                </a:cubicBezTo>
                <a:lnTo>
                  <a:pt x="115150" y="10702"/>
                </a:lnTo>
                <a:cubicBezTo>
                  <a:pt x="115616" y="10702"/>
                  <a:pt x="117709" y="10934"/>
                  <a:pt x="120389" y="10934"/>
                </a:cubicBezTo>
                <a:cubicBezTo>
                  <a:pt x="121897" y="10934"/>
                  <a:pt x="123646" y="10934"/>
                  <a:pt x="125274" y="10702"/>
                </a:cubicBezTo>
                <a:lnTo>
                  <a:pt x="125507" y="10702"/>
                </a:lnTo>
                <a:cubicBezTo>
                  <a:pt x="125972" y="10702"/>
                  <a:pt x="130160" y="10581"/>
                  <a:pt x="132365" y="10237"/>
                </a:cubicBezTo>
                <a:cubicBezTo>
                  <a:pt x="133649" y="10004"/>
                  <a:pt x="135622" y="9883"/>
                  <a:pt x="137836" y="9883"/>
                </a:cubicBezTo>
                <a:cubicBezTo>
                  <a:pt x="143066" y="9771"/>
                  <a:pt x="152138" y="9539"/>
                  <a:pt x="158540" y="8720"/>
                </a:cubicBezTo>
                <a:cubicBezTo>
                  <a:pt x="159005" y="8720"/>
                  <a:pt x="173540" y="6282"/>
                  <a:pt x="164002" y="4067"/>
                </a:cubicBezTo>
                <a:cubicBezTo>
                  <a:pt x="160978" y="3258"/>
                  <a:pt x="153069" y="2793"/>
                  <a:pt x="146676" y="2793"/>
                </a:cubicBezTo>
                <a:cubicBezTo>
                  <a:pt x="145392" y="2793"/>
                  <a:pt x="144117" y="2793"/>
                  <a:pt x="142954" y="2904"/>
                </a:cubicBezTo>
                <a:lnTo>
                  <a:pt x="142601" y="2904"/>
                </a:lnTo>
                <a:cubicBezTo>
                  <a:pt x="142256" y="3025"/>
                  <a:pt x="140860" y="3258"/>
                  <a:pt x="133649" y="3258"/>
                </a:cubicBezTo>
                <a:cubicBezTo>
                  <a:pt x="131202" y="3258"/>
                  <a:pt x="127945" y="3258"/>
                  <a:pt x="123879" y="3137"/>
                </a:cubicBezTo>
                <a:lnTo>
                  <a:pt x="121087" y="3137"/>
                </a:lnTo>
                <a:cubicBezTo>
                  <a:pt x="118993" y="3137"/>
                  <a:pt x="116900" y="3137"/>
                  <a:pt x="115039" y="3258"/>
                </a:cubicBezTo>
                <a:cubicBezTo>
                  <a:pt x="113987" y="3258"/>
                  <a:pt x="113057" y="3369"/>
                  <a:pt x="112126" y="3369"/>
                </a:cubicBezTo>
                <a:cubicBezTo>
                  <a:pt x="107362" y="3369"/>
                  <a:pt x="102821" y="2904"/>
                  <a:pt x="100849" y="2095"/>
                </a:cubicBezTo>
                <a:cubicBezTo>
                  <a:pt x="99685" y="1741"/>
                  <a:pt x="98290" y="1276"/>
                  <a:pt x="96894" y="1164"/>
                </a:cubicBezTo>
                <a:cubicBezTo>
                  <a:pt x="94800" y="1043"/>
                  <a:pt x="93172" y="811"/>
                  <a:pt x="91888" y="578"/>
                </a:cubicBezTo>
                <a:cubicBezTo>
                  <a:pt x="90027" y="234"/>
                  <a:pt x="87589" y="1"/>
                  <a:pt x="84797" y="1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31"/>
          <p:cNvSpPr/>
          <p:nvPr/>
        </p:nvSpPr>
        <p:spPr>
          <a:xfrm>
            <a:off x="7760350" y="2574823"/>
            <a:ext cx="1383647" cy="279024"/>
          </a:xfrm>
          <a:custGeom>
            <a:rect b="b" l="l" r="r" t="t"/>
            <a:pathLst>
              <a:path extrusionOk="0" h="7556" w="112127">
                <a:moveTo>
                  <a:pt x="34308" y="0"/>
                </a:moveTo>
                <a:cubicBezTo>
                  <a:pt x="33378" y="0"/>
                  <a:pt x="32335" y="0"/>
                  <a:pt x="31172" y="233"/>
                </a:cubicBezTo>
                <a:lnTo>
                  <a:pt x="31051" y="233"/>
                </a:lnTo>
                <a:cubicBezTo>
                  <a:pt x="30707" y="233"/>
                  <a:pt x="28027" y="233"/>
                  <a:pt x="26631" y="466"/>
                </a:cubicBezTo>
                <a:cubicBezTo>
                  <a:pt x="25822" y="577"/>
                  <a:pt x="24538" y="698"/>
                  <a:pt x="23142" y="698"/>
                </a:cubicBezTo>
                <a:cubicBezTo>
                  <a:pt x="19653" y="810"/>
                  <a:pt x="13837" y="1042"/>
                  <a:pt x="9771" y="1508"/>
                </a:cubicBezTo>
                <a:cubicBezTo>
                  <a:pt x="9417" y="1508"/>
                  <a:pt x="0" y="3257"/>
                  <a:pt x="6160" y="4764"/>
                </a:cubicBezTo>
                <a:cubicBezTo>
                  <a:pt x="8142" y="5351"/>
                  <a:pt x="13260" y="5583"/>
                  <a:pt x="17447" y="5583"/>
                </a:cubicBezTo>
                <a:lnTo>
                  <a:pt x="20006" y="5583"/>
                </a:lnTo>
                <a:cubicBezTo>
                  <a:pt x="20239" y="5462"/>
                  <a:pt x="21169" y="5351"/>
                  <a:pt x="25822" y="5351"/>
                </a:cubicBezTo>
                <a:lnTo>
                  <a:pt x="37919" y="5351"/>
                </a:lnTo>
                <a:cubicBezTo>
                  <a:pt x="38495" y="5351"/>
                  <a:pt x="39082" y="5230"/>
                  <a:pt x="39780" y="5230"/>
                </a:cubicBezTo>
                <a:cubicBezTo>
                  <a:pt x="42804" y="5230"/>
                  <a:pt x="45707" y="5583"/>
                  <a:pt x="46991" y="6049"/>
                </a:cubicBezTo>
                <a:cubicBezTo>
                  <a:pt x="47801" y="6393"/>
                  <a:pt x="48731" y="6625"/>
                  <a:pt x="49550" y="6746"/>
                </a:cubicBezTo>
                <a:cubicBezTo>
                  <a:pt x="50946" y="6858"/>
                  <a:pt x="51988" y="6979"/>
                  <a:pt x="52807" y="7212"/>
                </a:cubicBezTo>
                <a:cubicBezTo>
                  <a:pt x="53970" y="7444"/>
                  <a:pt x="55598" y="7556"/>
                  <a:pt x="57338" y="7556"/>
                </a:cubicBezTo>
                <a:lnTo>
                  <a:pt x="59088" y="7556"/>
                </a:lnTo>
                <a:cubicBezTo>
                  <a:pt x="59665" y="7444"/>
                  <a:pt x="60251" y="7444"/>
                  <a:pt x="60949" y="7444"/>
                </a:cubicBezTo>
                <a:lnTo>
                  <a:pt x="61879" y="7444"/>
                </a:lnTo>
                <a:cubicBezTo>
                  <a:pt x="62344" y="7444"/>
                  <a:pt x="62810" y="7444"/>
                  <a:pt x="63387" y="7212"/>
                </a:cubicBezTo>
                <a:cubicBezTo>
                  <a:pt x="63852" y="7091"/>
                  <a:pt x="64671" y="6979"/>
                  <a:pt x="65713" y="6858"/>
                </a:cubicBezTo>
                <a:cubicBezTo>
                  <a:pt x="66066" y="6858"/>
                  <a:pt x="66532" y="6858"/>
                  <a:pt x="66997" y="6746"/>
                </a:cubicBezTo>
                <a:cubicBezTo>
                  <a:pt x="67109" y="6746"/>
                  <a:pt x="67109" y="6746"/>
                  <a:pt x="67230" y="6625"/>
                </a:cubicBezTo>
                <a:cubicBezTo>
                  <a:pt x="67462" y="6625"/>
                  <a:pt x="68039" y="6281"/>
                  <a:pt x="68504" y="5928"/>
                </a:cubicBezTo>
                <a:cubicBezTo>
                  <a:pt x="68970" y="5583"/>
                  <a:pt x="71063" y="5351"/>
                  <a:pt x="73278" y="5351"/>
                </a:cubicBezTo>
                <a:lnTo>
                  <a:pt x="82229" y="5351"/>
                </a:lnTo>
                <a:cubicBezTo>
                  <a:pt x="84090" y="5351"/>
                  <a:pt x="85951" y="5462"/>
                  <a:pt x="87003" y="5816"/>
                </a:cubicBezTo>
                <a:cubicBezTo>
                  <a:pt x="88166" y="6049"/>
                  <a:pt x="89794" y="6393"/>
                  <a:pt x="91423" y="6393"/>
                </a:cubicBezTo>
                <a:cubicBezTo>
                  <a:pt x="92232" y="6393"/>
                  <a:pt x="93051" y="6281"/>
                  <a:pt x="93749" y="6160"/>
                </a:cubicBezTo>
                <a:lnTo>
                  <a:pt x="95954" y="6160"/>
                </a:lnTo>
                <a:cubicBezTo>
                  <a:pt x="96187" y="6049"/>
                  <a:pt x="96652" y="6049"/>
                  <a:pt x="97238" y="6049"/>
                </a:cubicBezTo>
                <a:cubicBezTo>
                  <a:pt x="97815" y="6049"/>
                  <a:pt x="98402" y="6049"/>
                  <a:pt x="98513" y="6160"/>
                </a:cubicBezTo>
                <a:cubicBezTo>
                  <a:pt x="99565" y="6746"/>
                  <a:pt x="101658" y="7444"/>
                  <a:pt x="105725" y="7444"/>
                </a:cubicBezTo>
                <a:lnTo>
                  <a:pt x="106423" y="7444"/>
                </a:lnTo>
                <a:cubicBezTo>
                  <a:pt x="106888" y="7444"/>
                  <a:pt x="109335" y="7444"/>
                  <a:pt x="111196" y="6281"/>
                </a:cubicBezTo>
                <a:cubicBezTo>
                  <a:pt x="111429" y="6160"/>
                  <a:pt x="111773" y="6160"/>
                  <a:pt x="112127" y="6049"/>
                </a:cubicBezTo>
                <a:lnTo>
                  <a:pt x="112127" y="0"/>
                </a:lnTo>
                <a:cubicBezTo>
                  <a:pt x="111894" y="0"/>
                  <a:pt x="111661" y="0"/>
                  <a:pt x="111308" y="112"/>
                </a:cubicBezTo>
                <a:lnTo>
                  <a:pt x="108637" y="112"/>
                </a:lnTo>
                <a:cubicBezTo>
                  <a:pt x="108172" y="112"/>
                  <a:pt x="107586" y="112"/>
                  <a:pt x="107009" y="233"/>
                </a:cubicBezTo>
                <a:cubicBezTo>
                  <a:pt x="106655" y="345"/>
                  <a:pt x="105725" y="466"/>
                  <a:pt x="104683" y="466"/>
                </a:cubicBezTo>
                <a:cubicBezTo>
                  <a:pt x="104329" y="466"/>
                  <a:pt x="103864" y="466"/>
                  <a:pt x="103398" y="577"/>
                </a:cubicBezTo>
                <a:lnTo>
                  <a:pt x="103287" y="577"/>
                </a:lnTo>
                <a:cubicBezTo>
                  <a:pt x="103054" y="698"/>
                  <a:pt x="102356" y="810"/>
                  <a:pt x="102003" y="1042"/>
                </a:cubicBezTo>
                <a:cubicBezTo>
                  <a:pt x="101426" y="1275"/>
                  <a:pt x="99444" y="1508"/>
                  <a:pt x="97117" y="1508"/>
                </a:cubicBezTo>
                <a:lnTo>
                  <a:pt x="96187" y="1508"/>
                </a:lnTo>
                <a:cubicBezTo>
                  <a:pt x="94680" y="1396"/>
                  <a:pt x="92819" y="1396"/>
                  <a:pt x="91302" y="1396"/>
                </a:cubicBezTo>
                <a:lnTo>
                  <a:pt x="88278" y="1396"/>
                </a:lnTo>
                <a:cubicBezTo>
                  <a:pt x="86305" y="1396"/>
                  <a:pt x="84556" y="1396"/>
                  <a:pt x="83392" y="1163"/>
                </a:cubicBezTo>
                <a:cubicBezTo>
                  <a:pt x="82229" y="931"/>
                  <a:pt x="80722" y="810"/>
                  <a:pt x="78973" y="810"/>
                </a:cubicBezTo>
                <a:cubicBezTo>
                  <a:pt x="78163" y="810"/>
                  <a:pt x="77344" y="810"/>
                  <a:pt x="76535" y="931"/>
                </a:cubicBezTo>
                <a:lnTo>
                  <a:pt x="74553" y="931"/>
                </a:lnTo>
                <a:cubicBezTo>
                  <a:pt x="74320" y="1042"/>
                  <a:pt x="73743" y="1042"/>
                  <a:pt x="73278" y="1042"/>
                </a:cubicBezTo>
                <a:cubicBezTo>
                  <a:pt x="72692" y="1042"/>
                  <a:pt x="72115" y="1042"/>
                  <a:pt x="71882" y="931"/>
                </a:cubicBezTo>
                <a:cubicBezTo>
                  <a:pt x="70952" y="577"/>
                  <a:pt x="68858" y="112"/>
                  <a:pt x="64671" y="112"/>
                </a:cubicBezTo>
                <a:lnTo>
                  <a:pt x="63973" y="112"/>
                </a:lnTo>
                <a:cubicBezTo>
                  <a:pt x="63619" y="112"/>
                  <a:pt x="61060" y="112"/>
                  <a:pt x="59199" y="810"/>
                </a:cubicBezTo>
                <a:cubicBezTo>
                  <a:pt x="58967" y="931"/>
                  <a:pt x="57924" y="1042"/>
                  <a:pt x="56994" y="1042"/>
                </a:cubicBezTo>
                <a:cubicBezTo>
                  <a:pt x="56296" y="1042"/>
                  <a:pt x="55477" y="1042"/>
                  <a:pt x="55012" y="931"/>
                </a:cubicBezTo>
                <a:cubicBezTo>
                  <a:pt x="53737" y="698"/>
                  <a:pt x="51876" y="466"/>
                  <a:pt x="49196" y="466"/>
                </a:cubicBezTo>
                <a:cubicBezTo>
                  <a:pt x="47801" y="466"/>
                  <a:pt x="45939" y="577"/>
                  <a:pt x="43967" y="698"/>
                </a:cubicBezTo>
                <a:lnTo>
                  <a:pt x="43734" y="698"/>
                </a:lnTo>
                <a:cubicBezTo>
                  <a:pt x="43148" y="577"/>
                  <a:pt x="41054" y="233"/>
                  <a:pt x="37798" y="233"/>
                </a:cubicBezTo>
                <a:lnTo>
                  <a:pt x="37686" y="233"/>
                </a:lnTo>
                <a:cubicBezTo>
                  <a:pt x="37453" y="112"/>
                  <a:pt x="36057" y="0"/>
                  <a:pt x="34308" y="0"/>
                </a:cubicBezTo>
                <a:close/>
              </a:path>
            </a:pathLst>
          </a:custGeom>
          <a:solidFill>
            <a:srgbClr val="FFFFFF">
              <a:alpha val="625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1"/>
          <p:cNvSpPr/>
          <p:nvPr/>
        </p:nvSpPr>
        <p:spPr>
          <a:xfrm rot="10800000">
            <a:off x="6941350" y="1201141"/>
            <a:ext cx="2202656" cy="279034"/>
          </a:xfrm>
          <a:custGeom>
            <a:rect b="b" l="l" r="r" t="t"/>
            <a:pathLst>
              <a:path extrusionOk="0" h="10935" w="173540">
                <a:moveTo>
                  <a:pt x="84797" y="1"/>
                </a:moveTo>
                <a:cubicBezTo>
                  <a:pt x="83978" y="1"/>
                  <a:pt x="83048" y="1"/>
                  <a:pt x="82117" y="113"/>
                </a:cubicBezTo>
                <a:cubicBezTo>
                  <a:pt x="81308" y="113"/>
                  <a:pt x="80256" y="234"/>
                  <a:pt x="79214" y="234"/>
                </a:cubicBezTo>
                <a:cubicBezTo>
                  <a:pt x="78861" y="234"/>
                  <a:pt x="78395" y="234"/>
                  <a:pt x="78051" y="113"/>
                </a:cubicBezTo>
                <a:lnTo>
                  <a:pt x="77818" y="113"/>
                </a:lnTo>
                <a:cubicBezTo>
                  <a:pt x="77121" y="113"/>
                  <a:pt x="76302" y="234"/>
                  <a:pt x="75492" y="578"/>
                </a:cubicBezTo>
                <a:cubicBezTo>
                  <a:pt x="74794" y="699"/>
                  <a:pt x="73510" y="931"/>
                  <a:pt x="71770" y="931"/>
                </a:cubicBezTo>
                <a:cubicBezTo>
                  <a:pt x="71305" y="1043"/>
                  <a:pt x="70607" y="1043"/>
                  <a:pt x="69788" y="1164"/>
                </a:cubicBezTo>
                <a:cubicBezTo>
                  <a:pt x="69788" y="1276"/>
                  <a:pt x="69677" y="1276"/>
                  <a:pt x="69556" y="1276"/>
                </a:cubicBezTo>
                <a:cubicBezTo>
                  <a:pt x="69211" y="1397"/>
                  <a:pt x="68281" y="1862"/>
                  <a:pt x="67583" y="2327"/>
                </a:cubicBezTo>
                <a:cubicBezTo>
                  <a:pt x="66885" y="2904"/>
                  <a:pt x="63628" y="3258"/>
                  <a:pt x="60139" y="3258"/>
                </a:cubicBezTo>
                <a:lnTo>
                  <a:pt x="58743" y="3258"/>
                </a:lnTo>
                <a:cubicBezTo>
                  <a:pt x="56184" y="3258"/>
                  <a:pt x="53504" y="3137"/>
                  <a:pt x="50945" y="3137"/>
                </a:cubicBezTo>
                <a:lnTo>
                  <a:pt x="47921" y="3137"/>
                </a:lnTo>
                <a:cubicBezTo>
                  <a:pt x="47456" y="3258"/>
                  <a:pt x="46879" y="3258"/>
                  <a:pt x="46293" y="3258"/>
                </a:cubicBezTo>
                <a:cubicBezTo>
                  <a:pt x="43390" y="3258"/>
                  <a:pt x="40598" y="3025"/>
                  <a:pt x="38849" y="2560"/>
                </a:cubicBezTo>
                <a:cubicBezTo>
                  <a:pt x="37109" y="2206"/>
                  <a:pt x="34661" y="1741"/>
                  <a:pt x="31991" y="1741"/>
                </a:cubicBezTo>
                <a:cubicBezTo>
                  <a:pt x="30828" y="1741"/>
                  <a:pt x="29665" y="1862"/>
                  <a:pt x="28381" y="1974"/>
                </a:cubicBezTo>
                <a:cubicBezTo>
                  <a:pt x="28381" y="2095"/>
                  <a:pt x="28269" y="2095"/>
                  <a:pt x="28148" y="2095"/>
                </a:cubicBezTo>
                <a:lnTo>
                  <a:pt x="28036" y="2095"/>
                </a:lnTo>
                <a:cubicBezTo>
                  <a:pt x="27683" y="1974"/>
                  <a:pt x="27217" y="1974"/>
                  <a:pt x="26752" y="1974"/>
                </a:cubicBezTo>
                <a:cubicBezTo>
                  <a:pt x="26054" y="1974"/>
                  <a:pt x="25356" y="1974"/>
                  <a:pt x="25124" y="2095"/>
                </a:cubicBezTo>
                <a:cubicBezTo>
                  <a:pt x="24779" y="2206"/>
                  <a:pt x="23961" y="2327"/>
                  <a:pt x="23151" y="2327"/>
                </a:cubicBezTo>
                <a:cubicBezTo>
                  <a:pt x="22221" y="2327"/>
                  <a:pt x="21402" y="2206"/>
                  <a:pt x="21057" y="2095"/>
                </a:cubicBezTo>
                <a:cubicBezTo>
                  <a:pt x="19541" y="1276"/>
                  <a:pt x="16284" y="234"/>
                  <a:pt x="9891" y="234"/>
                </a:cubicBezTo>
                <a:lnTo>
                  <a:pt x="8840" y="234"/>
                </a:lnTo>
                <a:cubicBezTo>
                  <a:pt x="8142" y="234"/>
                  <a:pt x="4308" y="234"/>
                  <a:pt x="1396" y="1862"/>
                </a:cubicBezTo>
                <a:cubicBezTo>
                  <a:pt x="1163" y="1974"/>
                  <a:pt x="698" y="2095"/>
                  <a:pt x="0" y="2206"/>
                </a:cubicBezTo>
                <a:lnTo>
                  <a:pt x="0" y="10934"/>
                </a:lnTo>
                <a:cubicBezTo>
                  <a:pt x="354" y="10934"/>
                  <a:pt x="819" y="10813"/>
                  <a:pt x="1284" y="10813"/>
                </a:cubicBezTo>
                <a:lnTo>
                  <a:pt x="5471" y="10813"/>
                </a:lnTo>
                <a:cubicBezTo>
                  <a:pt x="6169" y="10813"/>
                  <a:pt x="6979" y="10702"/>
                  <a:pt x="7909" y="10581"/>
                </a:cubicBezTo>
                <a:cubicBezTo>
                  <a:pt x="8496" y="10469"/>
                  <a:pt x="9891" y="10348"/>
                  <a:pt x="11520" y="10237"/>
                </a:cubicBezTo>
                <a:cubicBezTo>
                  <a:pt x="12097" y="10237"/>
                  <a:pt x="12683" y="10237"/>
                  <a:pt x="13613" y="10116"/>
                </a:cubicBezTo>
                <a:lnTo>
                  <a:pt x="13725" y="10116"/>
                </a:lnTo>
                <a:cubicBezTo>
                  <a:pt x="14079" y="10004"/>
                  <a:pt x="15121" y="9771"/>
                  <a:pt x="15707" y="9418"/>
                </a:cubicBezTo>
                <a:cubicBezTo>
                  <a:pt x="16517" y="9073"/>
                  <a:pt x="19662" y="8841"/>
                  <a:pt x="23263" y="8841"/>
                </a:cubicBezTo>
                <a:lnTo>
                  <a:pt x="24658" y="8841"/>
                </a:lnTo>
                <a:cubicBezTo>
                  <a:pt x="27106" y="8841"/>
                  <a:pt x="29776" y="8952"/>
                  <a:pt x="32335" y="8952"/>
                </a:cubicBezTo>
                <a:cubicBezTo>
                  <a:pt x="33387" y="8952"/>
                  <a:pt x="34317" y="8841"/>
                  <a:pt x="35248" y="8841"/>
                </a:cubicBezTo>
                <a:lnTo>
                  <a:pt x="36988" y="8841"/>
                </a:lnTo>
                <a:cubicBezTo>
                  <a:pt x="40012" y="8841"/>
                  <a:pt x="42803" y="9073"/>
                  <a:pt x="44553" y="9306"/>
                </a:cubicBezTo>
                <a:cubicBezTo>
                  <a:pt x="46293" y="9539"/>
                  <a:pt x="48740" y="9771"/>
                  <a:pt x="51299" y="9771"/>
                </a:cubicBezTo>
                <a:cubicBezTo>
                  <a:pt x="52574" y="9771"/>
                  <a:pt x="53858" y="9771"/>
                  <a:pt x="55133" y="9539"/>
                </a:cubicBezTo>
                <a:cubicBezTo>
                  <a:pt x="55486" y="9650"/>
                  <a:pt x="56063" y="9650"/>
                  <a:pt x="56649" y="9650"/>
                </a:cubicBezTo>
                <a:cubicBezTo>
                  <a:pt x="57347" y="9650"/>
                  <a:pt x="57924" y="9650"/>
                  <a:pt x="58157" y="9539"/>
                </a:cubicBezTo>
                <a:cubicBezTo>
                  <a:pt x="58622" y="9539"/>
                  <a:pt x="59441" y="9418"/>
                  <a:pt x="60139" y="9418"/>
                </a:cubicBezTo>
                <a:cubicBezTo>
                  <a:pt x="61069" y="9418"/>
                  <a:pt x="62000" y="9539"/>
                  <a:pt x="62344" y="9650"/>
                </a:cubicBezTo>
                <a:cubicBezTo>
                  <a:pt x="63861" y="10116"/>
                  <a:pt x="66997" y="10813"/>
                  <a:pt x="73510" y="10813"/>
                </a:cubicBezTo>
                <a:lnTo>
                  <a:pt x="74562" y="10813"/>
                </a:lnTo>
                <a:cubicBezTo>
                  <a:pt x="75139" y="10813"/>
                  <a:pt x="79093" y="10702"/>
                  <a:pt x="81885" y="9771"/>
                </a:cubicBezTo>
                <a:cubicBezTo>
                  <a:pt x="82350" y="9539"/>
                  <a:pt x="83867" y="9418"/>
                  <a:pt x="85374" y="9418"/>
                </a:cubicBezTo>
                <a:cubicBezTo>
                  <a:pt x="86537" y="9418"/>
                  <a:pt x="87700" y="9539"/>
                  <a:pt x="88398" y="9650"/>
                </a:cubicBezTo>
                <a:cubicBezTo>
                  <a:pt x="90380" y="10004"/>
                  <a:pt x="93284" y="10237"/>
                  <a:pt x="97359" y="10237"/>
                </a:cubicBezTo>
                <a:cubicBezTo>
                  <a:pt x="99685" y="10237"/>
                  <a:pt x="102356" y="10116"/>
                  <a:pt x="105501" y="9883"/>
                </a:cubicBezTo>
                <a:lnTo>
                  <a:pt x="105613" y="9883"/>
                </a:lnTo>
                <a:cubicBezTo>
                  <a:pt x="105734" y="9883"/>
                  <a:pt x="105845" y="10004"/>
                  <a:pt x="105966" y="10004"/>
                </a:cubicBezTo>
                <a:cubicBezTo>
                  <a:pt x="106776" y="10116"/>
                  <a:pt x="110033" y="10702"/>
                  <a:pt x="115039" y="10702"/>
                </a:cubicBezTo>
                <a:lnTo>
                  <a:pt x="115150" y="10702"/>
                </a:lnTo>
                <a:cubicBezTo>
                  <a:pt x="115616" y="10702"/>
                  <a:pt x="117709" y="10934"/>
                  <a:pt x="120389" y="10934"/>
                </a:cubicBezTo>
                <a:cubicBezTo>
                  <a:pt x="121897" y="10934"/>
                  <a:pt x="123646" y="10934"/>
                  <a:pt x="125274" y="10702"/>
                </a:cubicBezTo>
                <a:lnTo>
                  <a:pt x="125507" y="10702"/>
                </a:lnTo>
                <a:cubicBezTo>
                  <a:pt x="125972" y="10702"/>
                  <a:pt x="130160" y="10581"/>
                  <a:pt x="132365" y="10237"/>
                </a:cubicBezTo>
                <a:cubicBezTo>
                  <a:pt x="133649" y="10004"/>
                  <a:pt x="135622" y="9883"/>
                  <a:pt x="137836" y="9883"/>
                </a:cubicBezTo>
                <a:cubicBezTo>
                  <a:pt x="143066" y="9771"/>
                  <a:pt x="152138" y="9539"/>
                  <a:pt x="158540" y="8720"/>
                </a:cubicBezTo>
                <a:cubicBezTo>
                  <a:pt x="159005" y="8720"/>
                  <a:pt x="173540" y="6282"/>
                  <a:pt x="164002" y="4067"/>
                </a:cubicBezTo>
                <a:cubicBezTo>
                  <a:pt x="160978" y="3258"/>
                  <a:pt x="153069" y="2793"/>
                  <a:pt x="146676" y="2793"/>
                </a:cubicBezTo>
                <a:cubicBezTo>
                  <a:pt x="145392" y="2793"/>
                  <a:pt x="144117" y="2793"/>
                  <a:pt x="142954" y="2904"/>
                </a:cubicBezTo>
                <a:lnTo>
                  <a:pt x="142601" y="2904"/>
                </a:lnTo>
                <a:cubicBezTo>
                  <a:pt x="142256" y="3025"/>
                  <a:pt x="140860" y="3258"/>
                  <a:pt x="133649" y="3258"/>
                </a:cubicBezTo>
                <a:cubicBezTo>
                  <a:pt x="131202" y="3258"/>
                  <a:pt x="127945" y="3258"/>
                  <a:pt x="123879" y="3137"/>
                </a:cubicBezTo>
                <a:lnTo>
                  <a:pt x="121087" y="3137"/>
                </a:lnTo>
                <a:cubicBezTo>
                  <a:pt x="118993" y="3137"/>
                  <a:pt x="116900" y="3137"/>
                  <a:pt x="115039" y="3258"/>
                </a:cubicBezTo>
                <a:cubicBezTo>
                  <a:pt x="113987" y="3258"/>
                  <a:pt x="113057" y="3369"/>
                  <a:pt x="112126" y="3369"/>
                </a:cubicBezTo>
                <a:cubicBezTo>
                  <a:pt x="107362" y="3369"/>
                  <a:pt x="102821" y="2904"/>
                  <a:pt x="100849" y="2095"/>
                </a:cubicBezTo>
                <a:cubicBezTo>
                  <a:pt x="99685" y="1741"/>
                  <a:pt x="98290" y="1276"/>
                  <a:pt x="96894" y="1164"/>
                </a:cubicBezTo>
                <a:cubicBezTo>
                  <a:pt x="94800" y="1043"/>
                  <a:pt x="93172" y="811"/>
                  <a:pt x="91888" y="578"/>
                </a:cubicBezTo>
                <a:cubicBezTo>
                  <a:pt x="90027" y="234"/>
                  <a:pt x="87589" y="1"/>
                  <a:pt x="84797" y="1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1"/>
          <p:cNvSpPr/>
          <p:nvPr/>
        </p:nvSpPr>
        <p:spPr>
          <a:xfrm>
            <a:off x="1772088" y="3105087"/>
            <a:ext cx="430200" cy="397675"/>
          </a:xfrm>
          <a:custGeom>
            <a:rect b="b" l="l" r="r" t="t"/>
            <a:pathLst>
              <a:path extrusionOk="0" h="15907" w="17208">
                <a:moveTo>
                  <a:pt x="4810" y="731"/>
                </a:moveTo>
                <a:cubicBezTo>
                  <a:pt x="5688" y="731"/>
                  <a:pt x="6512" y="1861"/>
                  <a:pt x="7221" y="3160"/>
                </a:cubicBezTo>
                <a:cubicBezTo>
                  <a:pt x="7084" y="3220"/>
                  <a:pt x="6948" y="3250"/>
                  <a:pt x="6812" y="3250"/>
                </a:cubicBezTo>
                <a:cubicBezTo>
                  <a:pt x="6568" y="3250"/>
                  <a:pt x="6325" y="3152"/>
                  <a:pt x="6080" y="2943"/>
                </a:cubicBezTo>
                <a:cubicBezTo>
                  <a:pt x="6034" y="2898"/>
                  <a:pt x="5980" y="2878"/>
                  <a:pt x="5926" y="2878"/>
                </a:cubicBezTo>
                <a:cubicBezTo>
                  <a:pt x="5790" y="2878"/>
                  <a:pt x="5661" y="3005"/>
                  <a:pt x="5702" y="3160"/>
                </a:cubicBezTo>
                <a:cubicBezTo>
                  <a:pt x="5825" y="3758"/>
                  <a:pt x="5584" y="4002"/>
                  <a:pt x="5267" y="4002"/>
                </a:cubicBezTo>
                <a:cubicBezTo>
                  <a:pt x="4891" y="4002"/>
                  <a:pt x="4408" y="3661"/>
                  <a:pt x="4291" y="3160"/>
                </a:cubicBezTo>
                <a:cubicBezTo>
                  <a:pt x="4291" y="3052"/>
                  <a:pt x="4209" y="2998"/>
                  <a:pt x="4121" y="2998"/>
                </a:cubicBezTo>
                <a:cubicBezTo>
                  <a:pt x="4032" y="2998"/>
                  <a:pt x="3937" y="3052"/>
                  <a:pt x="3909" y="3160"/>
                </a:cubicBezTo>
                <a:cubicBezTo>
                  <a:pt x="3778" y="3508"/>
                  <a:pt x="3631" y="3629"/>
                  <a:pt x="3487" y="3629"/>
                </a:cubicBezTo>
                <a:cubicBezTo>
                  <a:pt x="3270" y="3629"/>
                  <a:pt x="3062" y="3356"/>
                  <a:pt x="2932" y="3160"/>
                </a:cubicBezTo>
                <a:cubicBezTo>
                  <a:pt x="2823" y="3052"/>
                  <a:pt x="2823" y="2835"/>
                  <a:pt x="2823" y="2674"/>
                </a:cubicBezTo>
                <a:cubicBezTo>
                  <a:pt x="3097" y="2184"/>
                  <a:pt x="3422" y="1697"/>
                  <a:pt x="3800" y="1263"/>
                </a:cubicBezTo>
                <a:cubicBezTo>
                  <a:pt x="4142" y="891"/>
                  <a:pt x="4480" y="731"/>
                  <a:pt x="4810" y="731"/>
                </a:cubicBezTo>
                <a:close/>
                <a:moveTo>
                  <a:pt x="13000" y="2302"/>
                </a:moveTo>
                <a:cubicBezTo>
                  <a:pt x="13990" y="2302"/>
                  <a:pt x="14585" y="4686"/>
                  <a:pt x="14820" y="5388"/>
                </a:cubicBezTo>
                <a:cubicBezTo>
                  <a:pt x="14872" y="5496"/>
                  <a:pt x="14928" y="5605"/>
                  <a:pt x="14928" y="5766"/>
                </a:cubicBezTo>
                <a:cubicBezTo>
                  <a:pt x="14655" y="5605"/>
                  <a:pt x="14277" y="5605"/>
                  <a:pt x="14060" y="5388"/>
                </a:cubicBezTo>
                <a:cubicBezTo>
                  <a:pt x="14003" y="5331"/>
                  <a:pt x="13943" y="5308"/>
                  <a:pt x="13886" y="5308"/>
                </a:cubicBezTo>
                <a:cubicBezTo>
                  <a:pt x="13726" y="5308"/>
                  <a:pt x="13598" y="5497"/>
                  <a:pt x="13678" y="5657"/>
                </a:cubicBezTo>
                <a:cubicBezTo>
                  <a:pt x="13891" y="6107"/>
                  <a:pt x="13672" y="6309"/>
                  <a:pt x="13339" y="6309"/>
                </a:cubicBezTo>
                <a:cubicBezTo>
                  <a:pt x="12906" y="6309"/>
                  <a:pt x="12281" y="5969"/>
                  <a:pt x="12158" y="5388"/>
                </a:cubicBezTo>
                <a:cubicBezTo>
                  <a:pt x="12158" y="5265"/>
                  <a:pt x="12082" y="5208"/>
                  <a:pt x="11992" y="5208"/>
                </a:cubicBezTo>
                <a:cubicBezTo>
                  <a:pt x="11883" y="5208"/>
                  <a:pt x="11755" y="5292"/>
                  <a:pt x="11724" y="5440"/>
                </a:cubicBezTo>
                <a:cubicBezTo>
                  <a:pt x="11724" y="5963"/>
                  <a:pt x="11440" y="6201"/>
                  <a:pt x="11147" y="6201"/>
                </a:cubicBezTo>
                <a:cubicBezTo>
                  <a:pt x="10801" y="6201"/>
                  <a:pt x="10443" y="5868"/>
                  <a:pt x="10530" y="5279"/>
                </a:cubicBezTo>
                <a:cubicBezTo>
                  <a:pt x="10586" y="5223"/>
                  <a:pt x="10530" y="5171"/>
                  <a:pt x="10478" y="5114"/>
                </a:cubicBezTo>
                <a:lnTo>
                  <a:pt x="10530" y="5114"/>
                </a:lnTo>
                <a:cubicBezTo>
                  <a:pt x="11073" y="4194"/>
                  <a:pt x="11615" y="3160"/>
                  <a:pt x="12484" y="2509"/>
                </a:cubicBezTo>
                <a:cubicBezTo>
                  <a:pt x="12666" y="2365"/>
                  <a:pt x="12838" y="2302"/>
                  <a:pt x="13000" y="2302"/>
                </a:cubicBezTo>
                <a:close/>
                <a:moveTo>
                  <a:pt x="2554" y="3108"/>
                </a:moveTo>
                <a:cubicBezTo>
                  <a:pt x="2703" y="3590"/>
                  <a:pt x="3106" y="3972"/>
                  <a:pt x="3520" y="3972"/>
                </a:cubicBezTo>
                <a:cubicBezTo>
                  <a:pt x="3710" y="3972"/>
                  <a:pt x="3903" y="3892"/>
                  <a:pt x="4074" y="3703"/>
                </a:cubicBezTo>
                <a:cubicBezTo>
                  <a:pt x="4310" y="4179"/>
                  <a:pt x="4780" y="4423"/>
                  <a:pt x="5211" y="4423"/>
                </a:cubicBezTo>
                <a:cubicBezTo>
                  <a:pt x="5667" y="4423"/>
                  <a:pt x="6080" y="4152"/>
                  <a:pt x="6136" y="3595"/>
                </a:cubicBezTo>
                <a:cubicBezTo>
                  <a:pt x="6301" y="3667"/>
                  <a:pt x="6477" y="3707"/>
                  <a:pt x="6655" y="3707"/>
                </a:cubicBezTo>
                <a:cubicBezTo>
                  <a:pt x="6883" y="3707"/>
                  <a:pt x="7115" y="3640"/>
                  <a:pt x="7330" y="3486"/>
                </a:cubicBezTo>
                <a:cubicBezTo>
                  <a:pt x="7925" y="4680"/>
                  <a:pt x="8415" y="5931"/>
                  <a:pt x="8741" y="6690"/>
                </a:cubicBezTo>
                <a:cubicBezTo>
                  <a:pt x="8524" y="7177"/>
                  <a:pt x="8307" y="7719"/>
                  <a:pt x="8198" y="8262"/>
                </a:cubicBezTo>
                <a:cubicBezTo>
                  <a:pt x="8165" y="8519"/>
                  <a:pt x="8379" y="8682"/>
                  <a:pt x="8572" y="8682"/>
                </a:cubicBezTo>
                <a:cubicBezTo>
                  <a:pt x="8704" y="8682"/>
                  <a:pt x="8827" y="8604"/>
                  <a:pt x="8850" y="8427"/>
                </a:cubicBezTo>
                <a:cubicBezTo>
                  <a:pt x="8958" y="7993"/>
                  <a:pt x="9119" y="7559"/>
                  <a:pt x="9284" y="7125"/>
                </a:cubicBezTo>
                <a:cubicBezTo>
                  <a:pt x="9336" y="7068"/>
                  <a:pt x="9392" y="7016"/>
                  <a:pt x="9392" y="6960"/>
                </a:cubicBezTo>
                <a:cubicBezTo>
                  <a:pt x="9662" y="6473"/>
                  <a:pt x="9935" y="5983"/>
                  <a:pt x="10261" y="5496"/>
                </a:cubicBezTo>
                <a:lnTo>
                  <a:pt x="10261" y="5496"/>
                </a:lnTo>
                <a:cubicBezTo>
                  <a:pt x="10126" y="6172"/>
                  <a:pt x="10664" y="6596"/>
                  <a:pt x="11207" y="6596"/>
                </a:cubicBezTo>
                <a:cubicBezTo>
                  <a:pt x="11536" y="6596"/>
                  <a:pt x="11866" y="6440"/>
                  <a:pt x="12050" y="6091"/>
                </a:cubicBezTo>
                <a:cubicBezTo>
                  <a:pt x="12388" y="6506"/>
                  <a:pt x="12911" y="6711"/>
                  <a:pt x="13365" y="6711"/>
                </a:cubicBezTo>
                <a:cubicBezTo>
                  <a:pt x="13862" y="6711"/>
                  <a:pt x="14277" y="6466"/>
                  <a:pt x="14277" y="5983"/>
                </a:cubicBezTo>
                <a:cubicBezTo>
                  <a:pt x="14438" y="6039"/>
                  <a:pt x="14603" y="6091"/>
                  <a:pt x="14820" y="6148"/>
                </a:cubicBezTo>
                <a:cubicBezTo>
                  <a:pt x="14928" y="6148"/>
                  <a:pt x="14980" y="6091"/>
                  <a:pt x="15037" y="6039"/>
                </a:cubicBezTo>
                <a:cubicBezTo>
                  <a:pt x="15523" y="7394"/>
                  <a:pt x="15905" y="8805"/>
                  <a:pt x="16066" y="10273"/>
                </a:cubicBezTo>
                <a:cubicBezTo>
                  <a:pt x="16283" y="11953"/>
                  <a:pt x="15957" y="13095"/>
                  <a:pt x="14928" y="13855"/>
                </a:cubicBezTo>
                <a:cubicBezTo>
                  <a:pt x="14329" y="12604"/>
                  <a:pt x="12540" y="12443"/>
                  <a:pt x="11507" y="11627"/>
                </a:cubicBezTo>
                <a:cubicBezTo>
                  <a:pt x="10421" y="10650"/>
                  <a:pt x="9770" y="9999"/>
                  <a:pt x="8250" y="9782"/>
                </a:cubicBezTo>
                <a:cubicBezTo>
                  <a:pt x="6080" y="9565"/>
                  <a:pt x="4725" y="8644"/>
                  <a:pt x="3856" y="6634"/>
                </a:cubicBezTo>
                <a:cubicBezTo>
                  <a:pt x="3468" y="5760"/>
                  <a:pt x="2947" y="4972"/>
                  <a:pt x="2104" y="4972"/>
                </a:cubicBezTo>
                <a:cubicBezTo>
                  <a:pt x="2005" y="4972"/>
                  <a:pt x="1902" y="4983"/>
                  <a:pt x="1794" y="5006"/>
                </a:cubicBezTo>
                <a:cubicBezTo>
                  <a:pt x="2011" y="4354"/>
                  <a:pt x="2280" y="3703"/>
                  <a:pt x="2554" y="3108"/>
                </a:cubicBezTo>
                <a:close/>
                <a:moveTo>
                  <a:pt x="1912" y="5266"/>
                </a:moveTo>
                <a:cubicBezTo>
                  <a:pt x="3254" y="5266"/>
                  <a:pt x="3831" y="7648"/>
                  <a:pt x="4560" y="8536"/>
                </a:cubicBezTo>
                <a:cubicBezTo>
                  <a:pt x="5320" y="9456"/>
                  <a:pt x="6245" y="9890"/>
                  <a:pt x="7382" y="10108"/>
                </a:cubicBezTo>
                <a:cubicBezTo>
                  <a:pt x="8033" y="10273"/>
                  <a:pt x="8741" y="10273"/>
                  <a:pt x="9392" y="10490"/>
                </a:cubicBezTo>
                <a:cubicBezTo>
                  <a:pt x="10096" y="10707"/>
                  <a:pt x="10695" y="11410"/>
                  <a:pt x="11181" y="11953"/>
                </a:cubicBezTo>
                <a:cubicBezTo>
                  <a:pt x="12106" y="12878"/>
                  <a:pt x="13895" y="12878"/>
                  <a:pt x="14494" y="14124"/>
                </a:cubicBezTo>
                <a:cubicBezTo>
                  <a:pt x="14169" y="14341"/>
                  <a:pt x="13786" y="14506"/>
                  <a:pt x="13352" y="14614"/>
                </a:cubicBezTo>
                <a:cubicBezTo>
                  <a:pt x="12757" y="14775"/>
                  <a:pt x="12158" y="14884"/>
                  <a:pt x="11563" y="14992"/>
                </a:cubicBezTo>
                <a:cubicBezTo>
                  <a:pt x="11615" y="14884"/>
                  <a:pt x="11615" y="14667"/>
                  <a:pt x="11455" y="14558"/>
                </a:cubicBezTo>
                <a:cubicBezTo>
                  <a:pt x="10152" y="14124"/>
                  <a:pt x="9879" y="12443"/>
                  <a:pt x="8741" y="11684"/>
                </a:cubicBezTo>
                <a:cubicBezTo>
                  <a:pt x="7491" y="10759"/>
                  <a:pt x="5810" y="11302"/>
                  <a:pt x="4616" y="10216"/>
                </a:cubicBezTo>
                <a:cubicBezTo>
                  <a:pt x="3463" y="9222"/>
                  <a:pt x="3626" y="5643"/>
                  <a:pt x="1827" y="5643"/>
                </a:cubicBezTo>
                <a:cubicBezTo>
                  <a:pt x="1763" y="5643"/>
                  <a:pt x="1698" y="5648"/>
                  <a:pt x="1629" y="5657"/>
                </a:cubicBezTo>
                <a:cubicBezTo>
                  <a:pt x="1685" y="5549"/>
                  <a:pt x="1685" y="5388"/>
                  <a:pt x="1738" y="5279"/>
                </a:cubicBezTo>
                <a:cubicBezTo>
                  <a:pt x="1797" y="5271"/>
                  <a:pt x="1855" y="5266"/>
                  <a:pt x="1912" y="5266"/>
                </a:cubicBezTo>
                <a:close/>
                <a:moveTo>
                  <a:pt x="1577" y="5983"/>
                </a:moveTo>
                <a:cubicBezTo>
                  <a:pt x="2880" y="5983"/>
                  <a:pt x="3097" y="8479"/>
                  <a:pt x="3474" y="9348"/>
                </a:cubicBezTo>
                <a:cubicBezTo>
                  <a:pt x="3856" y="10273"/>
                  <a:pt x="4451" y="10815"/>
                  <a:pt x="5320" y="11249"/>
                </a:cubicBezTo>
                <a:cubicBezTo>
                  <a:pt x="6787" y="11953"/>
                  <a:pt x="8359" y="11467"/>
                  <a:pt x="9392" y="12986"/>
                </a:cubicBezTo>
                <a:cubicBezTo>
                  <a:pt x="9987" y="13855"/>
                  <a:pt x="10204" y="14667"/>
                  <a:pt x="11181" y="14992"/>
                </a:cubicBezTo>
                <a:cubicBezTo>
                  <a:pt x="10506" y="15090"/>
                  <a:pt x="9829" y="15110"/>
                  <a:pt x="9152" y="15110"/>
                </a:cubicBezTo>
                <a:cubicBezTo>
                  <a:pt x="8689" y="15110"/>
                  <a:pt x="8226" y="15101"/>
                  <a:pt x="7764" y="15101"/>
                </a:cubicBezTo>
                <a:cubicBezTo>
                  <a:pt x="6136" y="15049"/>
                  <a:pt x="4508" y="15049"/>
                  <a:pt x="2932" y="14775"/>
                </a:cubicBezTo>
                <a:cubicBezTo>
                  <a:pt x="109" y="14341"/>
                  <a:pt x="709" y="11410"/>
                  <a:pt x="978" y="9296"/>
                </a:cubicBezTo>
                <a:cubicBezTo>
                  <a:pt x="1086" y="8262"/>
                  <a:pt x="1251" y="7125"/>
                  <a:pt x="1577" y="5983"/>
                </a:cubicBezTo>
                <a:close/>
                <a:moveTo>
                  <a:pt x="4797" y="1"/>
                </a:moveTo>
                <a:cubicBezTo>
                  <a:pt x="2694" y="1"/>
                  <a:pt x="1455" y="4129"/>
                  <a:pt x="1034" y="5549"/>
                </a:cubicBezTo>
                <a:cubicBezTo>
                  <a:pt x="544" y="7233"/>
                  <a:pt x="383" y="8970"/>
                  <a:pt x="218" y="10707"/>
                </a:cubicBezTo>
                <a:cubicBezTo>
                  <a:pt x="109" y="11844"/>
                  <a:pt x="1" y="13038"/>
                  <a:pt x="544" y="14072"/>
                </a:cubicBezTo>
                <a:cubicBezTo>
                  <a:pt x="1412" y="15752"/>
                  <a:pt x="4017" y="15535"/>
                  <a:pt x="5593" y="15700"/>
                </a:cubicBezTo>
                <a:cubicBezTo>
                  <a:pt x="6650" y="15773"/>
                  <a:pt x="8092" y="15907"/>
                  <a:pt x="9596" y="15907"/>
                </a:cubicBezTo>
                <a:cubicBezTo>
                  <a:pt x="12569" y="15907"/>
                  <a:pt x="15780" y="15382"/>
                  <a:pt x="16717" y="12821"/>
                </a:cubicBezTo>
                <a:cubicBezTo>
                  <a:pt x="17208" y="11627"/>
                  <a:pt x="16826" y="9999"/>
                  <a:pt x="16609" y="8753"/>
                </a:cubicBezTo>
                <a:cubicBezTo>
                  <a:pt x="16231" y="6960"/>
                  <a:pt x="15580" y="5062"/>
                  <a:pt x="14820" y="3378"/>
                </a:cubicBezTo>
                <a:cubicBezTo>
                  <a:pt x="14558" y="2753"/>
                  <a:pt x="14048" y="1582"/>
                  <a:pt x="13195" y="1582"/>
                </a:cubicBezTo>
                <a:cubicBezTo>
                  <a:pt x="13158" y="1582"/>
                  <a:pt x="13121" y="1584"/>
                  <a:pt x="13083" y="1589"/>
                </a:cubicBezTo>
                <a:cubicBezTo>
                  <a:pt x="12158" y="1641"/>
                  <a:pt x="11563" y="2349"/>
                  <a:pt x="11073" y="3052"/>
                </a:cubicBezTo>
                <a:cubicBezTo>
                  <a:pt x="10421" y="3920"/>
                  <a:pt x="9662" y="4954"/>
                  <a:pt x="9067" y="5983"/>
                </a:cubicBezTo>
                <a:cubicBezTo>
                  <a:pt x="8359" y="3760"/>
                  <a:pt x="7382" y="286"/>
                  <a:pt x="4994" y="13"/>
                </a:cubicBezTo>
                <a:cubicBezTo>
                  <a:pt x="4928" y="5"/>
                  <a:pt x="4862" y="1"/>
                  <a:pt x="479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401" name="Google Shape;401;p31"/>
          <p:cNvGrpSpPr/>
          <p:nvPr/>
        </p:nvGrpSpPr>
        <p:grpSpPr>
          <a:xfrm>
            <a:off x="1810478" y="2070953"/>
            <a:ext cx="353422" cy="377245"/>
            <a:chOff x="3981850" y="2656250"/>
            <a:chExt cx="387950" cy="414100"/>
          </a:xfrm>
        </p:grpSpPr>
        <p:sp>
          <p:nvSpPr>
            <p:cNvPr id="402" name="Google Shape;402;p31"/>
            <p:cNvSpPr/>
            <p:nvPr/>
          </p:nvSpPr>
          <p:spPr>
            <a:xfrm>
              <a:off x="3981850" y="2678625"/>
              <a:ext cx="351250" cy="209500"/>
            </a:xfrm>
            <a:custGeom>
              <a:rect b="b" l="l" r="r" t="t"/>
              <a:pathLst>
                <a:path extrusionOk="0" h="8380" w="14050">
                  <a:moveTo>
                    <a:pt x="6261" y="0"/>
                  </a:moveTo>
                  <a:cubicBezTo>
                    <a:pt x="6176" y="0"/>
                    <a:pt x="6093" y="24"/>
                    <a:pt x="6017" y="82"/>
                  </a:cubicBezTo>
                  <a:cubicBezTo>
                    <a:pt x="3468" y="1979"/>
                    <a:pt x="2274" y="5127"/>
                    <a:pt x="264" y="7515"/>
                  </a:cubicBezTo>
                  <a:cubicBezTo>
                    <a:pt x="1" y="7824"/>
                    <a:pt x="271" y="8380"/>
                    <a:pt x="613" y="8380"/>
                  </a:cubicBezTo>
                  <a:cubicBezTo>
                    <a:pt x="695" y="8380"/>
                    <a:pt x="780" y="8348"/>
                    <a:pt x="863" y="8275"/>
                  </a:cubicBezTo>
                  <a:cubicBezTo>
                    <a:pt x="3251" y="6430"/>
                    <a:pt x="4063" y="3282"/>
                    <a:pt x="6291" y="1328"/>
                  </a:cubicBezTo>
                  <a:cubicBezTo>
                    <a:pt x="7485" y="2253"/>
                    <a:pt x="8679" y="3282"/>
                    <a:pt x="9816" y="4259"/>
                  </a:cubicBezTo>
                  <a:cubicBezTo>
                    <a:pt x="10793" y="5184"/>
                    <a:pt x="12204" y="6213"/>
                    <a:pt x="12804" y="7463"/>
                  </a:cubicBezTo>
                  <a:cubicBezTo>
                    <a:pt x="12893" y="7663"/>
                    <a:pt x="13046" y="7744"/>
                    <a:pt x="13202" y="7744"/>
                  </a:cubicBezTo>
                  <a:cubicBezTo>
                    <a:pt x="13427" y="7744"/>
                    <a:pt x="13660" y="7577"/>
                    <a:pt x="13724" y="7355"/>
                  </a:cubicBezTo>
                  <a:cubicBezTo>
                    <a:pt x="14050" y="6486"/>
                    <a:pt x="12747" y="5292"/>
                    <a:pt x="11879" y="4532"/>
                  </a:cubicBezTo>
                  <a:lnTo>
                    <a:pt x="11879" y="4315"/>
                  </a:lnTo>
                  <a:cubicBezTo>
                    <a:pt x="11879" y="3881"/>
                    <a:pt x="11935" y="3391"/>
                    <a:pt x="11770" y="2956"/>
                  </a:cubicBezTo>
                  <a:cubicBezTo>
                    <a:pt x="11718" y="2739"/>
                    <a:pt x="11501" y="2579"/>
                    <a:pt x="11227" y="2579"/>
                  </a:cubicBezTo>
                  <a:cubicBezTo>
                    <a:pt x="10958" y="2579"/>
                    <a:pt x="10633" y="2848"/>
                    <a:pt x="10685" y="3121"/>
                  </a:cubicBezTo>
                  <a:cubicBezTo>
                    <a:pt x="10685" y="3282"/>
                    <a:pt x="10741" y="3391"/>
                    <a:pt x="10741" y="3556"/>
                  </a:cubicBezTo>
                  <a:cubicBezTo>
                    <a:pt x="9439" y="2414"/>
                    <a:pt x="8080" y="1276"/>
                    <a:pt x="6725" y="191"/>
                  </a:cubicBezTo>
                  <a:cubicBezTo>
                    <a:pt x="6584" y="83"/>
                    <a:pt x="6419" y="0"/>
                    <a:pt x="62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4025125" y="2866175"/>
              <a:ext cx="283550" cy="204175"/>
            </a:xfrm>
            <a:custGeom>
              <a:rect b="b" l="l" r="r" t="t"/>
              <a:pathLst>
                <a:path extrusionOk="0" h="8167" w="11342">
                  <a:moveTo>
                    <a:pt x="5537" y="4247"/>
                  </a:moveTo>
                  <a:lnTo>
                    <a:pt x="5537" y="4247"/>
                  </a:lnTo>
                  <a:cubicBezTo>
                    <a:pt x="6131" y="4898"/>
                    <a:pt x="6240" y="5823"/>
                    <a:pt x="6349" y="6691"/>
                  </a:cubicBezTo>
                  <a:cubicBezTo>
                    <a:pt x="6079" y="6691"/>
                    <a:pt x="5806" y="6743"/>
                    <a:pt x="5589" y="6743"/>
                  </a:cubicBezTo>
                  <a:cubicBezTo>
                    <a:pt x="5645" y="5931"/>
                    <a:pt x="5428" y="5063"/>
                    <a:pt x="5537" y="4247"/>
                  </a:cubicBezTo>
                  <a:close/>
                  <a:moveTo>
                    <a:pt x="10055" y="0"/>
                  </a:moveTo>
                  <a:cubicBezTo>
                    <a:pt x="9683" y="0"/>
                    <a:pt x="9312" y="290"/>
                    <a:pt x="9444" y="721"/>
                  </a:cubicBezTo>
                  <a:cubicBezTo>
                    <a:pt x="10096" y="2458"/>
                    <a:pt x="10096" y="4412"/>
                    <a:pt x="9987" y="6257"/>
                  </a:cubicBezTo>
                  <a:cubicBezTo>
                    <a:pt x="8902" y="6309"/>
                    <a:pt x="7868" y="6474"/>
                    <a:pt x="6783" y="6583"/>
                  </a:cubicBezTo>
                  <a:cubicBezTo>
                    <a:pt x="6674" y="5549"/>
                    <a:pt x="6405" y="4412"/>
                    <a:pt x="5589" y="3652"/>
                  </a:cubicBezTo>
                  <a:cubicBezTo>
                    <a:pt x="5529" y="3631"/>
                    <a:pt x="5470" y="3618"/>
                    <a:pt x="5415" y="3618"/>
                  </a:cubicBezTo>
                  <a:cubicBezTo>
                    <a:pt x="5322" y="3618"/>
                    <a:pt x="5244" y="3656"/>
                    <a:pt x="5211" y="3760"/>
                  </a:cubicBezTo>
                  <a:cubicBezTo>
                    <a:pt x="4937" y="4789"/>
                    <a:pt x="5211" y="5823"/>
                    <a:pt x="5263" y="6800"/>
                  </a:cubicBezTo>
                  <a:cubicBezTo>
                    <a:pt x="4539" y="6893"/>
                    <a:pt x="3814" y="6951"/>
                    <a:pt x="3088" y="6951"/>
                  </a:cubicBezTo>
                  <a:cubicBezTo>
                    <a:pt x="2565" y="6951"/>
                    <a:pt x="2043" y="6921"/>
                    <a:pt x="1520" y="6852"/>
                  </a:cubicBezTo>
                  <a:cubicBezTo>
                    <a:pt x="1303" y="4846"/>
                    <a:pt x="1247" y="2784"/>
                    <a:pt x="704" y="773"/>
                  </a:cubicBezTo>
                  <a:cubicBezTo>
                    <a:pt x="657" y="611"/>
                    <a:pt x="521" y="538"/>
                    <a:pt x="381" y="538"/>
                  </a:cubicBezTo>
                  <a:cubicBezTo>
                    <a:pt x="194" y="538"/>
                    <a:pt x="1" y="666"/>
                    <a:pt x="1" y="882"/>
                  </a:cubicBezTo>
                  <a:cubicBezTo>
                    <a:pt x="1" y="3109"/>
                    <a:pt x="109" y="5332"/>
                    <a:pt x="435" y="7560"/>
                  </a:cubicBezTo>
                  <a:cubicBezTo>
                    <a:pt x="435" y="7777"/>
                    <a:pt x="652" y="7937"/>
                    <a:pt x="813" y="7994"/>
                  </a:cubicBezTo>
                  <a:cubicBezTo>
                    <a:pt x="1503" y="8118"/>
                    <a:pt x="2188" y="8166"/>
                    <a:pt x="2869" y="8166"/>
                  </a:cubicBezTo>
                  <a:cubicBezTo>
                    <a:pt x="5387" y="8166"/>
                    <a:pt x="7859" y="7501"/>
                    <a:pt x="10362" y="7501"/>
                  </a:cubicBezTo>
                  <a:cubicBezTo>
                    <a:pt x="10435" y="7501"/>
                    <a:pt x="10509" y="7502"/>
                    <a:pt x="10582" y="7503"/>
                  </a:cubicBezTo>
                  <a:cubicBezTo>
                    <a:pt x="10908" y="7503"/>
                    <a:pt x="11181" y="7178"/>
                    <a:pt x="11181" y="6852"/>
                  </a:cubicBezTo>
                  <a:cubicBezTo>
                    <a:pt x="11290" y="4737"/>
                    <a:pt x="11342" y="2401"/>
                    <a:pt x="10638" y="395"/>
                  </a:cubicBezTo>
                  <a:cubicBezTo>
                    <a:pt x="10532" y="119"/>
                    <a:pt x="10293" y="0"/>
                    <a:pt x="100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4226225" y="2688375"/>
              <a:ext cx="37725" cy="36850"/>
            </a:xfrm>
            <a:custGeom>
              <a:rect b="b" l="l" r="r" t="t"/>
              <a:pathLst>
                <a:path extrusionOk="0" h="1474" w="1509">
                  <a:moveTo>
                    <a:pt x="1012" y="1"/>
                  </a:moveTo>
                  <a:cubicBezTo>
                    <a:pt x="513" y="1"/>
                    <a:pt x="0" y="405"/>
                    <a:pt x="98" y="938"/>
                  </a:cubicBezTo>
                  <a:cubicBezTo>
                    <a:pt x="150" y="1155"/>
                    <a:pt x="315" y="1372"/>
                    <a:pt x="532" y="1429"/>
                  </a:cubicBezTo>
                  <a:cubicBezTo>
                    <a:pt x="596" y="1461"/>
                    <a:pt x="659" y="1474"/>
                    <a:pt x="723" y="1474"/>
                  </a:cubicBezTo>
                  <a:cubicBezTo>
                    <a:pt x="876" y="1474"/>
                    <a:pt x="1030" y="1397"/>
                    <a:pt x="1183" y="1320"/>
                  </a:cubicBezTo>
                  <a:cubicBezTo>
                    <a:pt x="1228" y="1320"/>
                    <a:pt x="1234" y="1200"/>
                    <a:pt x="1168" y="1200"/>
                  </a:cubicBezTo>
                  <a:cubicBezTo>
                    <a:pt x="1156" y="1200"/>
                    <a:pt x="1143" y="1203"/>
                    <a:pt x="1127" y="1212"/>
                  </a:cubicBezTo>
                  <a:cubicBezTo>
                    <a:pt x="1018" y="1212"/>
                    <a:pt x="910" y="1103"/>
                    <a:pt x="801" y="1047"/>
                  </a:cubicBezTo>
                  <a:cubicBezTo>
                    <a:pt x="801" y="995"/>
                    <a:pt x="801" y="995"/>
                    <a:pt x="749" y="995"/>
                  </a:cubicBezTo>
                  <a:lnTo>
                    <a:pt x="749" y="938"/>
                  </a:lnTo>
                  <a:lnTo>
                    <a:pt x="749" y="886"/>
                  </a:lnTo>
                  <a:lnTo>
                    <a:pt x="693" y="886"/>
                  </a:lnTo>
                  <a:lnTo>
                    <a:pt x="693" y="830"/>
                  </a:lnTo>
                  <a:lnTo>
                    <a:pt x="693" y="778"/>
                  </a:lnTo>
                  <a:lnTo>
                    <a:pt x="749" y="778"/>
                  </a:lnTo>
                  <a:lnTo>
                    <a:pt x="749" y="744"/>
                  </a:lnTo>
                  <a:lnTo>
                    <a:pt x="749" y="744"/>
                  </a:lnTo>
                  <a:cubicBezTo>
                    <a:pt x="769" y="738"/>
                    <a:pt x="801" y="721"/>
                    <a:pt x="801" y="721"/>
                  </a:cubicBezTo>
                  <a:cubicBezTo>
                    <a:pt x="858" y="721"/>
                    <a:pt x="858" y="721"/>
                    <a:pt x="858" y="669"/>
                  </a:cubicBezTo>
                  <a:cubicBezTo>
                    <a:pt x="966" y="669"/>
                    <a:pt x="1075" y="669"/>
                    <a:pt x="1183" y="613"/>
                  </a:cubicBezTo>
                  <a:cubicBezTo>
                    <a:pt x="1452" y="560"/>
                    <a:pt x="1509" y="70"/>
                    <a:pt x="1183" y="18"/>
                  </a:cubicBezTo>
                  <a:cubicBezTo>
                    <a:pt x="1127" y="6"/>
                    <a:pt x="1069" y="1"/>
                    <a:pt x="10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4265225" y="2656250"/>
              <a:ext cx="42150" cy="29650"/>
            </a:xfrm>
            <a:custGeom>
              <a:rect b="b" l="l" r="r" t="t"/>
              <a:pathLst>
                <a:path extrusionOk="0" h="1186" w="1686">
                  <a:moveTo>
                    <a:pt x="652" y="0"/>
                  </a:moveTo>
                  <a:cubicBezTo>
                    <a:pt x="166" y="0"/>
                    <a:pt x="1" y="543"/>
                    <a:pt x="1" y="977"/>
                  </a:cubicBezTo>
                  <a:cubicBezTo>
                    <a:pt x="1" y="1119"/>
                    <a:pt x="107" y="1186"/>
                    <a:pt x="215" y="1186"/>
                  </a:cubicBezTo>
                  <a:cubicBezTo>
                    <a:pt x="312" y="1186"/>
                    <a:pt x="411" y="1132"/>
                    <a:pt x="435" y="1029"/>
                  </a:cubicBezTo>
                  <a:lnTo>
                    <a:pt x="600" y="703"/>
                  </a:lnTo>
                  <a:lnTo>
                    <a:pt x="652" y="651"/>
                  </a:lnTo>
                  <a:cubicBezTo>
                    <a:pt x="926" y="703"/>
                    <a:pt x="1034" y="1029"/>
                    <a:pt x="1304" y="1086"/>
                  </a:cubicBezTo>
                  <a:cubicBezTo>
                    <a:pt x="1330" y="1098"/>
                    <a:pt x="1361" y="1105"/>
                    <a:pt x="1392" y="1105"/>
                  </a:cubicBezTo>
                  <a:cubicBezTo>
                    <a:pt x="1487" y="1105"/>
                    <a:pt x="1590" y="1045"/>
                    <a:pt x="1629" y="921"/>
                  </a:cubicBezTo>
                  <a:cubicBezTo>
                    <a:pt x="1686" y="486"/>
                    <a:pt x="1086" y="0"/>
                    <a:pt x="6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4318200" y="2666300"/>
              <a:ext cx="51600" cy="62850"/>
            </a:xfrm>
            <a:custGeom>
              <a:rect b="b" l="l" r="r" t="t"/>
              <a:pathLst>
                <a:path extrusionOk="0" h="2514" w="2064">
                  <a:moveTo>
                    <a:pt x="855" y="0"/>
                  </a:moveTo>
                  <a:cubicBezTo>
                    <a:pt x="644" y="0"/>
                    <a:pt x="425" y="60"/>
                    <a:pt x="218" y="193"/>
                  </a:cubicBezTo>
                  <a:cubicBezTo>
                    <a:pt x="1" y="301"/>
                    <a:pt x="161" y="575"/>
                    <a:pt x="379" y="575"/>
                  </a:cubicBezTo>
                  <a:cubicBezTo>
                    <a:pt x="476" y="551"/>
                    <a:pt x="577" y="537"/>
                    <a:pt x="674" y="537"/>
                  </a:cubicBezTo>
                  <a:cubicBezTo>
                    <a:pt x="1011" y="537"/>
                    <a:pt x="1315" y="697"/>
                    <a:pt x="1356" y="1118"/>
                  </a:cubicBezTo>
                  <a:cubicBezTo>
                    <a:pt x="1356" y="1335"/>
                    <a:pt x="1303" y="1552"/>
                    <a:pt x="1138" y="1661"/>
                  </a:cubicBezTo>
                  <a:cubicBezTo>
                    <a:pt x="921" y="1878"/>
                    <a:pt x="544" y="1713"/>
                    <a:pt x="326" y="1930"/>
                  </a:cubicBezTo>
                  <a:cubicBezTo>
                    <a:pt x="218" y="2038"/>
                    <a:pt x="218" y="2255"/>
                    <a:pt x="326" y="2364"/>
                  </a:cubicBezTo>
                  <a:cubicBezTo>
                    <a:pt x="433" y="2470"/>
                    <a:pt x="574" y="2513"/>
                    <a:pt x="727" y="2513"/>
                  </a:cubicBezTo>
                  <a:cubicBezTo>
                    <a:pt x="1043" y="2513"/>
                    <a:pt x="1410" y="2331"/>
                    <a:pt x="1629" y="2147"/>
                  </a:cubicBezTo>
                  <a:cubicBezTo>
                    <a:pt x="1955" y="1930"/>
                    <a:pt x="2063" y="1443"/>
                    <a:pt x="2007" y="1061"/>
                  </a:cubicBezTo>
                  <a:cubicBezTo>
                    <a:pt x="1928" y="430"/>
                    <a:pt x="1419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4300525" y="2731825"/>
              <a:ext cx="43425" cy="38425"/>
            </a:xfrm>
            <a:custGeom>
              <a:rect b="b" l="l" r="r" t="t"/>
              <a:pathLst>
                <a:path extrusionOk="0" h="1537" w="1737">
                  <a:moveTo>
                    <a:pt x="1132" y="1"/>
                  </a:moveTo>
                  <a:cubicBezTo>
                    <a:pt x="1035" y="1"/>
                    <a:pt x="941" y="101"/>
                    <a:pt x="977" y="177"/>
                  </a:cubicBezTo>
                  <a:cubicBezTo>
                    <a:pt x="1033" y="342"/>
                    <a:pt x="1086" y="503"/>
                    <a:pt x="1033" y="668"/>
                  </a:cubicBezTo>
                  <a:lnTo>
                    <a:pt x="977" y="720"/>
                  </a:lnTo>
                  <a:lnTo>
                    <a:pt x="977" y="776"/>
                  </a:lnTo>
                  <a:lnTo>
                    <a:pt x="868" y="776"/>
                  </a:lnTo>
                  <a:lnTo>
                    <a:pt x="816" y="828"/>
                  </a:lnTo>
                  <a:lnTo>
                    <a:pt x="760" y="828"/>
                  </a:lnTo>
                  <a:lnTo>
                    <a:pt x="708" y="776"/>
                  </a:lnTo>
                  <a:cubicBezTo>
                    <a:pt x="651" y="776"/>
                    <a:pt x="543" y="776"/>
                    <a:pt x="491" y="720"/>
                  </a:cubicBezTo>
                  <a:cubicBezTo>
                    <a:pt x="436" y="694"/>
                    <a:pt x="395" y="681"/>
                    <a:pt x="354" y="681"/>
                  </a:cubicBezTo>
                  <a:cubicBezTo>
                    <a:pt x="313" y="681"/>
                    <a:pt x="271" y="694"/>
                    <a:pt x="217" y="720"/>
                  </a:cubicBezTo>
                  <a:cubicBezTo>
                    <a:pt x="109" y="776"/>
                    <a:pt x="0" y="885"/>
                    <a:pt x="0" y="993"/>
                  </a:cubicBezTo>
                  <a:cubicBezTo>
                    <a:pt x="0" y="1319"/>
                    <a:pt x="326" y="1480"/>
                    <a:pt x="651" y="1536"/>
                  </a:cubicBezTo>
                  <a:cubicBezTo>
                    <a:pt x="868" y="1536"/>
                    <a:pt x="1142" y="1480"/>
                    <a:pt x="1303" y="1319"/>
                  </a:cubicBezTo>
                  <a:cubicBezTo>
                    <a:pt x="1737" y="937"/>
                    <a:pt x="1520" y="451"/>
                    <a:pt x="1251" y="69"/>
                  </a:cubicBezTo>
                  <a:cubicBezTo>
                    <a:pt x="1218" y="20"/>
                    <a:pt x="1175" y="1"/>
                    <a:pt x="1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4075275" y="2907075"/>
              <a:ext cx="65150" cy="87000"/>
            </a:xfrm>
            <a:custGeom>
              <a:rect b="b" l="l" r="r" t="t"/>
              <a:pathLst>
                <a:path extrusionOk="0" h="3480" w="2606">
                  <a:moveTo>
                    <a:pt x="1629" y="548"/>
                  </a:moveTo>
                  <a:cubicBezTo>
                    <a:pt x="1685" y="822"/>
                    <a:pt x="1737" y="1039"/>
                    <a:pt x="1794" y="1308"/>
                  </a:cubicBezTo>
                  <a:cubicBezTo>
                    <a:pt x="1758" y="1291"/>
                    <a:pt x="1715" y="1285"/>
                    <a:pt x="1671" y="1285"/>
                  </a:cubicBezTo>
                  <a:cubicBezTo>
                    <a:pt x="1582" y="1285"/>
                    <a:pt x="1484" y="1308"/>
                    <a:pt x="1412" y="1308"/>
                  </a:cubicBezTo>
                  <a:cubicBezTo>
                    <a:pt x="1360" y="1039"/>
                    <a:pt x="1303" y="822"/>
                    <a:pt x="1195" y="605"/>
                  </a:cubicBezTo>
                  <a:cubicBezTo>
                    <a:pt x="1360" y="605"/>
                    <a:pt x="1468" y="605"/>
                    <a:pt x="1629" y="548"/>
                  </a:cubicBezTo>
                  <a:close/>
                  <a:moveTo>
                    <a:pt x="925" y="605"/>
                  </a:moveTo>
                  <a:cubicBezTo>
                    <a:pt x="978" y="822"/>
                    <a:pt x="978" y="1091"/>
                    <a:pt x="1034" y="1308"/>
                  </a:cubicBezTo>
                  <a:cubicBezTo>
                    <a:pt x="869" y="1365"/>
                    <a:pt x="652" y="1365"/>
                    <a:pt x="491" y="1417"/>
                  </a:cubicBezTo>
                  <a:cubicBezTo>
                    <a:pt x="435" y="1148"/>
                    <a:pt x="435" y="874"/>
                    <a:pt x="383" y="657"/>
                  </a:cubicBezTo>
                  <a:cubicBezTo>
                    <a:pt x="600" y="657"/>
                    <a:pt x="760" y="605"/>
                    <a:pt x="925" y="605"/>
                  </a:cubicBezTo>
                  <a:close/>
                  <a:moveTo>
                    <a:pt x="1846" y="1634"/>
                  </a:moveTo>
                  <a:cubicBezTo>
                    <a:pt x="1846" y="1851"/>
                    <a:pt x="1902" y="2068"/>
                    <a:pt x="1846" y="2285"/>
                  </a:cubicBezTo>
                  <a:cubicBezTo>
                    <a:pt x="1846" y="2450"/>
                    <a:pt x="1794" y="2559"/>
                    <a:pt x="1737" y="2667"/>
                  </a:cubicBezTo>
                  <a:lnTo>
                    <a:pt x="1737" y="2559"/>
                  </a:lnTo>
                  <a:cubicBezTo>
                    <a:pt x="1629" y="2233"/>
                    <a:pt x="1577" y="1959"/>
                    <a:pt x="1520" y="1690"/>
                  </a:cubicBezTo>
                  <a:cubicBezTo>
                    <a:pt x="1629" y="1634"/>
                    <a:pt x="1737" y="1634"/>
                    <a:pt x="1846" y="1634"/>
                  </a:cubicBezTo>
                  <a:close/>
                  <a:moveTo>
                    <a:pt x="1086" y="1690"/>
                  </a:moveTo>
                  <a:cubicBezTo>
                    <a:pt x="1143" y="2016"/>
                    <a:pt x="1195" y="2342"/>
                    <a:pt x="1303" y="2667"/>
                  </a:cubicBezTo>
                  <a:cubicBezTo>
                    <a:pt x="1360" y="2776"/>
                    <a:pt x="1412" y="2828"/>
                    <a:pt x="1520" y="2828"/>
                  </a:cubicBezTo>
                  <a:cubicBezTo>
                    <a:pt x="1303" y="2936"/>
                    <a:pt x="978" y="2993"/>
                    <a:pt x="652" y="2993"/>
                  </a:cubicBezTo>
                  <a:cubicBezTo>
                    <a:pt x="600" y="2559"/>
                    <a:pt x="543" y="2177"/>
                    <a:pt x="491" y="1742"/>
                  </a:cubicBezTo>
                  <a:cubicBezTo>
                    <a:pt x="708" y="1742"/>
                    <a:pt x="925" y="1742"/>
                    <a:pt x="1086" y="1690"/>
                  </a:cubicBezTo>
                  <a:close/>
                  <a:moveTo>
                    <a:pt x="1307" y="0"/>
                  </a:moveTo>
                  <a:cubicBezTo>
                    <a:pt x="928" y="0"/>
                    <a:pt x="549" y="24"/>
                    <a:pt x="218" y="171"/>
                  </a:cubicBezTo>
                  <a:cubicBezTo>
                    <a:pt x="109" y="223"/>
                    <a:pt x="109" y="388"/>
                    <a:pt x="109" y="496"/>
                  </a:cubicBezTo>
                  <a:cubicBezTo>
                    <a:pt x="1" y="1417"/>
                    <a:pt x="57" y="2394"/>
                    <a:pt x="218" y="3318"/>
                  </a:cubicBezTo>
                  <a:cubicBezTo>
                    <a:pt x="274" y="3427"/>
                    <a:pt x="383" y="3479"/>
                    <a:pt x="491" y="3479"/>
                  </a:cubicBezTo>
                  <a:cubicBezTo>
                    <a:pt x="1143" y="3479"/>
                    <a:pt x="2011" y="3371"/>
                    <a:pt x="2280" y="2667"/>
                  </a:cubicBezTo>
                  <a:cubicBezTo>
                    <a:pt x="2606" y="1907"/>
                    <a:pt x="2280" y="983"/>
                    <a:pt x="2119" y="223"/>
                  </a:cubicBezTo>
                  <a:cubicBezTo>
                    <a:pt x="2063" y="114"/>
                    <a:pt x="1955" y="6"/>
                    <a:pt x="1846" y="6"/>
                  </a:cubicBezTo>
                  <a:cubicBezTo>
                    <a:pt x="1670" y="6"/>
                    <a:pt x="1488" y="0"/>
                    <a:pt x="1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4197400" y="2904325"/>
              <a:ext cx="59725" cy="75200"/>
            </a:xfrm>
            <a:custGeom>
              <a:rect b="b" l="l" r="r" t="t"/>
              <a:pathLst>
                <a:path extrusionOk="0" h="3008" w="2389">
                  <a:moveTo>
                    <a:pt x="1902" y="550"/>
                  </a:moveTo>
                  <a:cubicBezTo>
                    <a:pt x="1846" y="823"/>
                    <a:pt x="1846" y="1093"/>
                    <a:pt x="1846" y="1366"/>
                  </a:cubicBezTo>
                  <a:cubicBezTo>
                    <a:pt x="1737" y="1310"/>
                    <a:pt x="1576" y="1310"/>
                    <a:pt x="1468" y="1310"/>
                  </a:cubicBezTo>
                  <a:cubicBezTo>
                    <a:pt x="1468" y="1040"/>
                    <a:pt x="1411" y="767"/>
                    <a:pt x="1359" y="550"/>
                  </a:cubicBezTo>
                  <a:close/>
                  <a:moveTo>
                    <a:pt x="1034" y="550"/>
                  </a:moveTo>
                  <a:lnTo>
                    <a:pt x="1034" y="1366"/>
                  </a:lnTo>
                  <a:cubicBezTo>
                    <a:pt x="869" y="1366"/>
                    <a:pt x="708" y="1418"/>
                    <a:pt x="599" y="1418"/>
                  </a:cubicBezTo>
                  <a:lnTo>
                    <a:pt x="599" y="550"/>
                  </a:lnTo>
                  <a:close/>
                  <a:moveTo>
                    <a:pt x="1846" y="1800"/>
                  </a:moveTo>
                  <a:lnTo>
                    <a:pt x="1846" y="2287"/>
                  </a:lnTo>
                  <a:lnTo>
                    <a:pt x="1468" y="2287"/>
                  </a:lnTo>
                  <a:cubicBezTo>
                    <a:pt x="1520" y="2126"/>
                    <a:pt x="1520" y="1961"/>
                    <a:pt x="1520" y="1800"/>
                  </a:cubicBezTo>
                  <a:close/>
                  <a:moveTo>
                    <a:pt x="599" y="1692"/>
                  </a:moveTo>
                  <a:cubicBezTo>
                    <a:pt x="708" y="1692"/>
                    <a:pt x="869" y="1744"/>
                    <a:pt x="1034" y="1744"/>
                  </a:cubicBezTo>
                  <a:cubicBezTo>
                    <a:pt x="1034" y="1961"/>
                    <a:pt x="1034" y="2126"/>
                    <a:pt x="1086" y="2287"/>
                  </a:cubicBezTo>
                  <a:cubicBezTo>
                    <a:pt x="925" y="2343"/>
                    <a:pt x="760" y="2343"/>
                    <a:pt x="599" y="2395"/>
                  </a:cubicBezTo>
                  <a:lnTo>
                    <a:pt x="599" y="1692"/>
                  </a:lnTo>
                  <a:close/>
                  <a:moveTo>
                    <a:pt x="1260" y="0"/>
                  </a:moveTo>
                  <a:cubicBezTo>
                    <a:pt x="949" y="0"/>
                    <a:pt x="637" y="31"/>
                    <a:pt x="326" y="63"/>
                  </a:cubicBezTo>
                  <a:cubicBezTo>
                    <a:pt x="165" y="63"/>
                    <a:pt x="57" y="172"/>
                    <a:pt x="57" y="281"/>
                  </a:cubicBezTo>
                  <a:cubicBezTo>
                    <a:pt x="57" y="1093"/>
                    <a:pt x="0" y="1909"/>
                    <a:pt x="0" y="2721"/>
                  </a:cubicBezTo>
                  <a:cubicBezTo>
                    <a:pt x="0" y="2902"/>
                    <a:pt x="151" y="3007"/>
                    <a:pt x="297" y="3007"/>
                  </a:cubicBezTo>
                  <a:cubicBezTo>
                    <a:pt x="326" y="3007"/>
                    <a:pt x="355" y="3003"/>
                    <a:pt x="382" y="2994"/>
                  </a:cubicBezTo>
                  <a:cubicBezTo>
                    <a:pt x="817" y="2915"/>
                    <a:pt x="1224" y="2864"/>
                    <a:pt x="1645" y="2864"/>
                  </a:cubicBezTo>
                  <a:cubicBezTo>
                    <a:pt x="1800" y="2864"/>
                    <a:pt x="1958" y="2871"/>
                    <a:pt x="2119" y="2886"/>
                  </a:cubicBezTo>
                  <a:cubicBezTo>
                    <a:pt x="2228" y="2886"/>
                    <a:pt x="2388" y="2777"/>
                    <a:pt x="2388" y="2612"/>
                  </a:cubicBezTo>
                  <a:cubicBezTo>
                    <a:pt x="2336" y="1852"/>
                    <a:pt x="2228" y="1093"/>
                    <a:pt x="2119" y="389"/>
                  </a:cubicBezTo>
                  <a:cubicBezTo>
                    <a:pt x="2119" y="281"/>
                    <a:pt x="2119" y="224"/>
                    <a:pt x="2063" y="172"/>
                  </a:cubicBezTo>
                  <a:lnTo>
                    <a:pt x="2063" y="116"/>
                  </a:lnTo>
                  <a:cubicBezTo>
                    <a:pt x="2011" y="116"/>
                    <a:pt x="2011" y="63"/>
                    <a:pt x="1954" y="63"/>
                  </a:cubicBezTo>
                  <a:cubicBezTo>
                    <a:pt x="1723" y="17"/>
                    <a:pt x="1492" y="0"/>
                    <a:pt x="1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410" name="Google Shape;410;p31"/>
          <p:cNvPicPr preferRelativeResize="0"/>
          <p:nvPr/>
        </p:nvPicPr>
        <p:blipFill rotWithShape="1">
          <a:blip r:embed="rId3">
            <a:alphaModFix/>
          </a:blip>
          <a:srcRect b="32449" l="15466" r="14578" t="4098"/>
          <a:stretch/>
        </p:blipFill>
        <p:spPr>
          <a:xfrm>
            <a:off x="1395991" y="3374491"/>
            <a:ext cx="3359724" cy="17142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1" name="Google Shape;411;p31"/>
          <p:cNvGrpSpPr/>
          <p:nvPr/>
        </p:nvGrpSpPr>
        <p:grpSpPr>
          <a:xfrm>
            <a:off x="-1042600" y="3099753"/>
            <a:ext cx="10555482" cy="2568497"/>
            <a:chOff x="-1042600" y="3099753"/>
            <a:chExt cx="10555482" cy="2568497"/>
          </a:xfrm>
        </p:grpSpPr>
        <p:sp>
          <p:nvSpPr>
            <p:cNvPr id="412" name="Google Shape;412;p31"/>
            <p:cNvSpPr/>
            <p:nvPr/>
          </p:nvSpPr>
          <p:spPr>
            <a:xfrm>
              <a:off x="5978425" y="3150300"/>
              <a:ext cx="3534457" cy="2261639"/>
            </a:xfrm>
            <a:custGeom>
              <a:rect b="b" l="l" r="r" t="t"/>
              <a:pathLst>
                <a:path extrusionOk="0" h="56704" w="106757">
                  <a:moveTo>
                    <a:pt x="102612" y="1"/>
                  </a:moveTo>
                  <a:lnTo>
                    <a:pt x="91239" y="1984"/>
                  </a:lnTo>
                  <a:lnTo>
                    <a:pt x="86395" y="873"/>
                  </a:lnTo>
                  <a:lnTo>
                    <a:pt x="75661" y="8924"/>
                  </a:lnTo>
                  <a:cubicBezTo>
                    <a:pt x="75661" y="8924"/>
                    <a:pt x="66560" y="15402"/>
                    <a:pt x="64404" y="15402"/>
                  </a:cubicBezTo>
                  <a:cubicBezTo>
                    <a:pt x="62243" y="15402"/>
                    <a:pt x="54193" y="29342"/>
                    <a:pt x="48826" y="30919"/>
                  </a:cubicBezTo>
                  <a:cubicBezTo>
                    <a:pt x="43459" y="32552"/>
                    <a:pt x="43459" y="35759"/>
                    <a:pt x="39142" y="36286"/>
                  </a:cubicBezTo>
                  <a:cubicBezTo>
                    <a:pt x="34886" y="36869"/>
                    <a:pt x="1" y="56704"/>
                    <a:pt x="1" y="56704"/>
                  </a:cubicBezTo>
                  <a:lnTo>
                    <a:pt x="102495" y="54020"/>
                  </a:lnTo>
                  <a:lnTo>
                    <a:pt x="106756" y="42759"/>
                  </a:lnTo>
                  <a:lnTo>
                    <a:pt x="103545" y="25552"/>
                  </a:lnTo>
                  <a:lnTo>
                    <a:pt x="105706" y="11085"/>
                  </a:lnTo>
                  <a:lnTo>
                    <a:pt x="1026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5381550" y="3594738"/>
              <a:ext cx="3898300" cy="894285"/>
            </a:xfrm>
            <a:custGeom>
              <a:rect b="b" l="l" r="r" t="t"/>
              <a:pathLst>
                <a:path extrusionOk="0" h="39461" w="155932">
                  <a:moveTo>
                    <a:pt x="68840" y="1"/>
                  </a:moveTo>
                  <a:cubicBezTo>
                    <a:pt x="67398" y="1"/>
                    <a:pt x="65990" y="383"/>
                    <a:pt x="64693" y="1308"/>
                  </a:cubicBezTo>
                  <a:cubicBezTo>
                    <a:pt x="57170" y="6675"/>
                    <a:pt x="43753" y="8831"/>
                    <a:pt x="41069" y="9881"/>
                  </a:cubicBezTo>
                  <a:cubicBezTo>
                    <a:pt x="38386" y="10992"/>
                    <a:pt x="34653" y="18459"/>
                    <a:pt x="27652" y="20615"/>
                  </a:cubicBezTo>
                  <a:cubicBezTo>
                    <a:pt x="20708" y="22776"/>
                    <a:pt x="1" y="39460"/>
                    <a:pt x="1" y="39460"/>
                  </a:cubicBezTo>
                  <a:lnTo>
                    <a:pt x="155931" y="38349"/>
                  </a:lnTo>
                  <a:lnTo>
                    <a:pt x="124780" y="17932"/>
                  </a:lnTo>
                  <a:lnTo>
                    <a:pt x="106523" y="13675"/>
                  </a:lnTo>
                  <a:lnTo>
                    <a:pt x="83478" y="8831"/>
                  </a:lnTo>
                  <a:cubicBezTo>
                    <a:pt x="83478" y="8831"/>
                    <a:pt x="75766" y="1"/>
                    <a:pt x="688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-1042600" y="4192125"/>
              <a:ext cx="3898300" cy="894285"/>
            </a:xfrm>
            <a:custGeom>
              <a:rect b="b" l="l" r="r" t="t"/>
              <a:pathLst>
                <a:path extrusionOk="0" h="39461" w="155932">
                  <a:moveTo>
                    <a:pt x="68840" y="1"/>
                  </a:moveTo>
                  <a:cubicBezTo>
                    <a:pt x="67398" y="1"/>
                    <a:pt x="65990" y="383"/>
                    <a:pt x="64693" y="1308"/>
                  </a:cubicBezTo>
                  <a:cubicBezTo>
                    <a:pt x="57170" y="6675"/>
                    <a:pt x="43753" y="8831"/>
                    <a:pt x="41069" y="9881"/>
                  </a:cubicBezTo>
                  <a:cubicBezTo>
                    <a:pt x="38386" y="10992"/>
                    <a:pt x="34653" y="18459"/>
                    <a:pt x="27652" y="20615"/>
                  </a:cubicBezTo>
                  <a:cubicBezTo>
                    <a:pt x="20708" y="22776"/>
                    <a:pt x="1" y="39460"/>
                    <a:pt x="1" y="39460"/>
                  </a:cubicBezTo>
                  <a:lnTo>
                    <a:pt x="155931" y="38349"/>
                  </a:lnTo>
                  <a:lnTo>
                    <a:pt x="124780" y="17932"/>
                  </a:lnTo>
                  <a:lnTo>
                    <a:pt x="106523" y="13675"/>
                  </a:lnTo>
                  <a:lnTo>
                    <a:pt x="83478" y="8831"/>
                  </a:lnTo>
                  <a:cubicBezTo>
                    <a:pt x="83478" y="8831"/>
                    <a:pt x="75766" y="1"/>
                    <a:pt x="688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-108850" y="4312175"/>
              <a:ext cx="9388701" cy="831283"/>
            </a:xfrm>
            <a:custGeom>
              <a:rect b="b" l="l" r="r" t="t"/>
              <a:pathLst>
                <a:path extrusionOk="0" h="49703" w="282176">
                  <a:moveTo>
                    <a:pt x="278031" y="0"/>
                  </a:moveTo>
                  <a:lnTo>
                    <a:pt x="266658" y="1983"/>
                  </a:lnTo>
                  <a:lnTo>
                    <a:pt x="261814" y="933"/>
                  </a:lnTo>
                  <a:lnTo>
                    <a:pt x="251080" y="8984"/>
                  </a:lnTo>
                  <a:cubicBezTo>
                    <a:pt x="251080" y="8984"/>
                    <a:pt x="241979" y="15401"/>
                    <a:pt x="239823" y="15401"/>
                  </a:cubicBezTo>
                  <a:cubicBezTo>
                    <a:pt x="237662" y="15401"/>
                    <a:pt x="229612" y="29345"/>
                    <a:pt x="224245" y="30979"/>
                  </a:cubicBezTo>
                  <a:cubicBezTo>
                    <a:pt x="218878" y="32552"/>
                    <a:pt x="218878" y="35762"/>
                    <a:pt x="214561" y="36346"/>
                  </a:cubicBezTo>
                  <a:cubicBezTo>
                    <a:pt x="213338" y="36462"/>
                    <a:pt x="209605" y="38213"/>
                    <a:pt x="204938" y="40602"/>
                  </a:cubicBezTo>
                  <a:lnTo>
                    <a:pt x="189360" y="30452"/>
                  </a:lnTo>
                  <a:lnTo>
                    <a:pt x="171103" y="26135"/>
                  </a:lnTo>
                  <a:lnTo>
                    <a:pt x="148058" y="21295"/>
                  </a:lnTo>
                  <a:cubicBezTo>
                    <a:pt x="148058" y="21295"/>
                    <a:pt x="140345" y="12460"/>
                    <a:pt x="133419" y="12460"/>
                  </a:cubicBezTo>
                  <a:cubicBezTo>
                    <a:pt x="131978" y="12460"/>
                    <a:pt x="130570" y="12843"/>
                    <a:pt x="129273" y="13767"/>
                  </a:cubicBezTo>
                  <a:cubicBezTo>
                    <a:pt x="121750" y="19134"/>
                    <a:pt x="108333" y="21295"/>
                    <a:pt x="105650" y="22401"/>
                  </a:cubicBezTo>
                  <a:cubicBezTo>
                    <a:pt x="102966" y="23451"/>
                    <a:pt x="99233" y="30979"/>
                    <a:pt x="92232" y="33135"/>
                  </a:cubicBezTo>
                  <a:cubicBezTo>
                    <a:pt x="89255" y="34012"/>
                    <a:pt x="83654" y="37685"/>
                    <a:pt x="78288" y="41535"/>
                  </a:cubicBezTo>
                  <a:lnTo>
                    <a:pt x="66214" y="33835"/>
                  </a:lnTo>
                  <a:lnTo>
                    <a:pt x="63531" y="33835"/>
                  </a:lnTo>
                  <a:lnTo>
                    <a:pt x="53903" y="27362"/>
                  </a:lnTo>
                  <a:lnTo>
                    <a:pt x="46380" y="23101"/>
                  </a:lnTo>
                  <a:lnTo>
                    <a:pt x="39380" y="21468"/>
                  </a:lnTo>
                  <a:lnTo>
                    <a:pt x="32963" y="15578"/>
                  </a:lnTo>
                  <a:lnTo>
                    <a:pt x="28646" y="16101"/>
                  </a:lnTo>
                  <a:lnTo>
                    <a:pt x="23279" y="13945"/>
                  </a:lnTo>
                  <a:lnTo>
                    <a:pt x="17384" y="12367"/>
                  </a:lnTo>
                  <a:lnTo>
                    <a:pt x="2394" y="25785"/>
                  </a:lnTo>
                  <a:lnTo>
                    <a:pt x="0" y="47486"/>
                  </a:lnTo>
                  <a:lnTo>
                    <a:pt x="0" y="49702"/>
                  </a:lnTo>
                  <a:lnTo>
                    <a:pt x="279548" y="49702"/>
                  </a:lnTo>
                  <a:lnTo>
                    <a:pt x="282175" y="42763"/>
                  </a:lnTo>
                  <a:lnTo>
                    <a:pt x="278965" y="25612"/>
                  </a:lnTo>
                  <a:lnTo>
                    <a:pt x="281125" y="11084"/>
                  </a:lnTo>
                  <a:lnTo>
                    <a:pt x="2780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416" name="Google Shape;416;p31"/>
            <p:cNvPicPr preferRelativeResize="0"/>
            <p:nvPr/>
          </p:nvPicPr>
          <p:blipFill rotWithShape="1">
            <a:blip r:embed="rId4">
              <a:alphaModFix/>
            </a:blip>
            <a:srcRect b="23620" l="25822" r="43381" t="28281"/>
            <a:stretch/>
          </p:blipFill>
          <p:spPr>
            <a:xfrm>
              <a:off x="74250" y="4312178"/>
              <a:ext cx="1387848" cy="121925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7" name="Google Shape;417;p31"/>
            <p:cNvPicPr preferRelativeResize="0"/>
            <p:nvPr/>
          </p:nvPicPr>
          <p:blipFill rotWithShape="1">
            <a:blip r:embed="rId4">
              <a:alphaModFix/>
            </a:blip>
            <a:srcRect b="29113" l="56325" r="12878" t="22788"/>
            <a:stretch/>
          </p:blipFill>
          <p:spPr>
            <a:xfrm>
              <a:off x="8037925" y="3099753"/>
              <a:ext cx="1387848" cy="121925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8" name="Google Shape;418;p31"/>
            <p:cNvPicPr preferRelativeResize="0"/>
            <p:nvPr/>
          </p:nvPicPr>
          <p:blipFill rotWithShape="1">
            <a:blip r:embed="rId5">
              <a:alphaModFix/>
            </a:blip>
            <a:srcRect b="26364" l="1770" r="1480" t="25473"/>
            <a:stretch/>
          </p:blipFill>
          <p:spPr>
            <a:xfrm rot="-156323">
              <a:off x="4358068" y="4117410"/>
              <a:ext cx="5124838" cy="14351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19" name="Google Shape;419;p31"/>
          <p:cNvPicPr preferRelativeResize="0"/>
          <p:nvPr/>
        </p:nvPicPr>
        <p:blipFill rotWithShape="1">
          <a:blip r:embed="rId6">
            <a:alphaModFix/>
          </a:blip>
          <a:srcRect b="23907" l="0" r="0" t="5525"/>
          <a:stretch/>
        </p:blipFill>
        <p:spPr>
          <a:xfrm>
            <a:off x="-584900" y="3873600"/>
            <a:ext cx="3547377" cy="1390949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31"/>
          <p:cNvSpPr txBox="1"/>
          <p:nvPr>
            <p:ph idx="4" type="subTitle"/>
          </p:nvPr>
        </p:nvSpPr>
        <p:spPr>
          <a:xfrm>
            <a:off x="1718250" y="197950"/>
            <a:ext cx="5085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Python code to determine…</a:t>
            </a:r>
            <a:endParaRPr/>
          </a:p>
        </p:txBody>
      </p:sp>
      <p:sp>
        <p:nvSpPr>
          <p:cNvPr id="421" name="Google Shape;421;p31"/>
          <p:cNvSpPr txBox="1"/>
          <p:nvPr>
            <p:ph type="title"/>
          </p:nvPr>
        </p:nvSpPr>
        <p:spPr>
          <a:xfrm rot="-5400000">
            <a:off x="-604325" y="1633113"/>
            <a:ext cx="2984400" cy="8418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Objectives</a:t>
            </a:r>
            <a:endParaRPr sz="3900"/>
          </a:p>
        </p:txBody>
      </p:sp>
      <p:pic>
        <p:nvPicPr>
          <p:cNvPr id="422" name="Google Shape;422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772300" y="1026200"/>
            <a:ext cx="429768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accent6"/>
            </a:gs>
          </a:gsLst>
          <a:lin ang="5400700" scaled="0"/>
        </a:gra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2"/>
          <p:cNvSpPr/>
          <p:nvPr/>
        </p:nvSpPr>
        <p:spPr>
          <a:xfrm>
            <a:off x="0" y="413625"/>
            <a:ext cx="1775748" cy="251751"/>
          </a:xfrm>
          <a:custGeom>
            <a:rect b="b" l="l" r="r" t="t"/>
            <a:pathLst>
              <a:path extrusionOk="0" h="10935" w="173540">
                <a:moveTo>
                  <a:pt x="84797" y="1"/>
                </a:moveTo>
                <a:cubicBezTo>
                  <a:pt x="83978" y="1"/>
                  <a:pt x="83048" y="1"/>
                  <a:pt x="82117" y="113"/>
                </a:cubicBezTo>
                <a:cubicBezTo>
                  <a:pt x="81308" y="113"/>
                  <a:pt x="80256" y="234"/>
                  <a:pt x="79214" y="234"/>
                </a:cubicBezTo>
                <a:cubicBezTo>
                  <a:pt x="78861" y="234"/>
                  <a:pt x="78395" y="234"/>
                  <a:pt x="78051" y="113"/>
                </a:cubicBezTo>
                <a:lnTo>
                  <a:pt x="77818" y="113"/>
                </a:lnTo>
                <a:cubicBezTo>
                  <a:pt x="77121" y="113"/>
                  <a:pt x="76302" y="234"/>
                  <a:pt x="75492" y="578"/>
                </a:cubicBezTo>
                <a:cubicBezTo>
                  <a:pt x="74794" y="699"/>
                  <a:pt x="73510" y="931"/>
                  <a:pt x="71770" y="931"/>
                </a:cubicBezTo>
                <a:cubicBezTo>
                  <a:pt x="71305" y="1043"/>
                  <a:pt x="70607" y="1043"/>
                  <a:pt x="69788" y="1164"/>
                </a:cubicBezTo>
                <a:cubicBezTo>
                  <a:pt x="69788" y="1276"/>
                  <a:pt x="69677" y="1276"/>
                  <a:pt x="69556" y="1276"/>
                </a:cubicBezTo>
                <a:cubicBezTo>
                  <a:pt x="69211" y="1397"/>
                  <a:pt x="68281" y="1862"/>
                  <a:pt x="67583" y="2327"/>
                </a:cubicBezTo>
                <a:cubicBezTo>
                  <a:pt x="66885" y="2904"/>
                  <a:pt x="63628" y="3258"/>
                  <a:pt x="60139" y="3258"/>
                </a:cubicBezTo>
                <a:lnTo>
                  <a:pt x="58743" y="3258"/>
                </a:lnTo>
                <a:cubicBezTo>
                  <a:pt x="56184" y="3258"/>
                  <a:pt x="53504" y="3137"/>
                  <a:pt x="50945" y="3137"/>
                </a:cubicBezTo>
                <a:lnTo>
                  <a:pt x="47921" y="3137"/>
                </a:lnTo>
                <a:cubicBezTo>
                  <a:pt x="47456" y="3258"/>
                  <a:pt x="46879" y="3258"/>
                  <a:pt x="46293" y="3258"/>
                </a:cubicBezTo>
                <a:cubicBezTo>
                  <a:pt x="43390" y="3258"/>
                  <a:pt x="40598" y="3025"/>
                  <a:pt x="38849" y="2560"/>
                </a:cubicBezTo>
                <a:cubicBezTo>
                  <a:pt x="37109" y="2206"/>
                  <a:pt x="34661" y="1741"/>
                  <a:pt x="31991" y="1741"/>
                </a:cubicBezTo>
                <a:cubicBezTo>
                  <a:pt x="30828" y="1741"/>
                  <a:pt x="29665" y="1862"/>
                  <a:pt x="28381" y="1974"/>
                </a:cubicBezTo>
                <a:cubicBezTo>
                  <a:pt x="28381" y="2095"/>
                  <a:pt x="28269" y="2095"/>
                  <a:pt x="28148" y="2095"/>
                </a:cubicBezTo>
                <a:lnTo>
                  <a:pt x="28036" y="2095"/>
                </a:lnTo>
                <a:cubicBezTo>
                  <a:pt x="27683" y="1974"/>
                  <a:pt x="27217" y="1974"/>
                  <a:pt x="26752" y="1974"/>
                </a:cubicBezTo>
                <a:cubicBezTo>
                  <a:pt x="26054" y="1974"/>
                  <a:pt x="25356" y="1974"/>
                  <a:pt x="25124" y="2095"/>
                </a:cubicBezTo>
                <a:cubicBezTo>
                  <a:pt x="24779" y="2206"/>
                  <a:pt x="23961" y="2327"/>
                  <a:pt x="23151" y="2327"/>
                </a:cubicBezTo>
                <a:cubicBezTo>
                  <a:pt x="22221" y="2327"/>
                  <a:pt x="21402" y="2206"/>
                  <a:pt x="21057" y="2095"/>
                </a:cubicBezTo>
                <a:cubicBezTo>
                  <a:pt x="19541" y="1276"/>
                  <a:pt x="16284" y="234"/>
                  <a:pt x="9891" y="234"/>
                </a:cubicBezTo>
                <a:lnTo>
                  <a:pt x="8840" y="234"/>
                </a:lnTo>
                <a:cubicBezTo>
                  <a:pt x="8142" y="234"/>
                  <a:pt x="4308" y="234"/>
                  <a:pt x="1396" y="1862"/>
                </a:cubicBezTo>
                <a:cubicBezTo>
                  <a:pt x="1163" y="1974"/>
                  <a:pt x="698" y="2095"/>
                  <a:pt x="0" y="2206"/>
                </a:cubicBezTo>
                <a:lnTo>
                  <a:pt x="0" y="10934"/>
                </a:lnTo>
                <a:cubicBezTo>
                  <a:pt x="354" y="10934"/>
                  <a:pt x="819" y="10813"/>
                  <a:pt x="1284" y="10813"/>
                </a:cubicBezTo>
                <a:lnTo>
                  <a:pt x="5471" y="10813"/>
                </a:lnTo>
                <a:cubicBezTo>
                  <a:pt x="6169" y="10813"/>
                  <a:pt x="6979" y="10702"/>
                  <a:pt x="7909" y="10581"/>
                </a:cubicBezTo>
                <a:cubicBezTo>
                  <a:pt x="8496" y="10469"/>
                  <a:pt x="9891" y="10348"/>
                  <a:pt x="11520" y="10237"/>
                </a:cubicBezTo>
                <a:cubicBezTo>
                  <a:pt x="12097" y="10237"/>
                  <a:pt x="12683" y="10237"/>
                  <a:pt x="13613" y="10116"/>
                </a:cubicBezTo>
                <a:lnTo>
                  <a:pt x="13725" y="10116"/>
                </a:lnTo>
                <a:cubicBezTo>
                  <a:pt x="14079" y="10004"/>
                  <a:pt x="15121" y="9771"/>
                  <a:pt x="15707" y="9418"/>
                </a:cubicBezTo>
                <a:cubicBezTo>
                  <a:pt x="16517" y="9073"/>
                  <a:pt x="19662" y="8841"/>
                  <a:pt x="23263" y="8841"/>
                </a:cubicBezTo>
                <a:lnTo>
                  <a:pt x="24658" y="8841"/>
                </a:lnTo>
                <a:cubicBezTo>
                  <a:pt x="27106" y="8841"/>
                  <a:pt x="29776" y="8952"/>
                  <a:pt x="32335" y="8952"/>
                </a:cubicBezTo>
                <a:cubicBezTo>
                  <a:pt x="33387" y="8952"/>
                  <a:pt x="34317" y="8841"/>
                  <a:pt x="35248" y="8841"/>
                </a:cubicBezTo>
                <a:lnTo>
                  <a:pt x="36988" y="8841"/>
                </a:lnTo>
                <a:cubicBezTo>
                  <a:pt x="40012" y="8841"/>
                  <a:pt x="42803" y="9073"/>
                  <a:pt x="44553" y="9306"/>
                </a:cubicBezTo>
                <a:cubicBezTo>
                  <a:pt x="46293" y="9539"/>
                  <a:pt x="48740" y="9771"/>
                  <a:pt x="51299" y="9771"/>
                </a:cubicBezTo>
                <a:cubicBezTo>
                  <a:pt x="52574" y="9771"/>
                  <a:pt x="53858" y="9771"/>
                  <a:pt x="55133" y="9539"/>
                </a:cubicBezTo>
                <a:cubicBezTo>
                  <a:pt x="55486" y="9650"/>
                  <a:pt x="56063" y="9650"/>
                  <a:pt x="56649" y="9650"/>
                </a:cubicBezTo>
                <a:cubicBezTo>
                  <a:pt x="57347" y="9650"/>
                  <a:pt x="57924" y="9650"/>
                  <a:pt x="58157" y="9539"/>
                </a:cubicBezTo>
                <a:cubicBezTo>
                  <a:pt x="58622" y="9539"/>
                  <a:pt x="59441" y="9418"/>
                  <a:pt x="60139" y="9418"/>
                </a:cubicBezTo>
                <a:cubicBezTo>
                  <a:pt x="61069" y="9418"/>
                  <a:pt x="62000" y="9539"/>
                  <a:pt x="62344" y="9650"/>
                </a:cubicBezTo>
                <a:cubicBezTo>
                  <a:pt x="63861" y="10116"/>
                  <a:pt x="66997" y="10813"/>
                  <a:pt x="73510" y="10813"/>
                </a:cubicBezTo>
                <a:lnTo>
                  <a:pt x="74562" y="10813"/>
                </a:lnTo>
                <a:cubicBezTo>
                  <a:pt x="75139" y="10813"/>
                  <a:pt x="79093" y="10702"/>
                  <a:pt x="81885" y="9771"/>
                </a:cubicBezTo>
                <a:cubicBezTo>
                  <a:pt x="82350" y="9539"/>
                  <a:pt x="83867" y="9418"/>
                  <a:pt x="85374" y="9418"/>
                </a:cubicBezTo>
                <a:cubicBezTo>
                  <a:pt x="86537" y="9418"/>
                  <a:pt x="87700" y="9539"/>
                  <a:pt x="88398" y="9650"/>
                </a:cubicBezTo>
                <a:cubicBezTo>
                  <a:pt x="90380" y="10004"/>
                  <a:pt x="93284" y="10237"/>
                  <a:pt x="97359" y="10237"/>
                </a:cubicBezTo>
                <a:cubicBezTo>
                  <a:pt x="99685" y="10237"/>
                  <a:pt x="102356" y="10116"/>
                  <a:pt x="105501" y="9883"/>
                </a:cubicBezTo>
                <a:lnTo>
                  <a:pt x="105613" y="9883"/>
                </a:lnTo>
                <a:cubicBezTo>
                  <a:pt x="105734" y="9883"/>
                  <a:pt x="105845" y="10004"/>
                  <a:pt x="105966" y="10004"/>
                </a:cubicBezTo>
                <a:cubicBezTo>
                  <a:pt x="106776" y="10116"/>
                  <a:pt x="110033" y="10702"/>
                  <a:pt x="115039" y="10702"/>
                </a:cubicBezTo>
                <a:lnTo>
                  <a:pt x="115150" y="10702"/>
                </a:lnTo>
                <a:cubicBezTo>
                  <a:pt x="115616" y="10702"/>
                  <a:pt x="117709" y="10934"/>
                  <a:pt x="120389" y="10934"/>
                </a:cubicBezTo>
                <a:cubicBezTo>
                  <a:pt x="121897" y="10934"/>
                  <a:pt x="123646" y="10934"/>
                  <a:pt x="125274" y="10702"/>
                </a:cubicBezTo>
                <a:lnTo>
                  <a:pt x="125507" y="10702"/>
                </a:lnTo>
                <a:cubicBezTo>
                  <a:pt x="125972" y="10702"/>
                  <a:pt x="130160" y="10581"/>
                  <a:pt x="132365" y="10237"/>
                </a:cubicBezTo>
                <a:cubicBezTo>
                  <a:pt x="133649" y="10004"/>
                  <a:pt x="135622" y="9883"/>
                  <a:pt x="137836" y="9883"/>
                </a:cubicBezTo>
                <a:cubicBezTo>
                  <a:pt x="143066" y="9771"/>
                  <a:pt x="152138" y="9539"/>
                  <a:pt x="158540" y="8720"/>
                </a:cubicBezTo>
                <a:cubicBezTo>
                  <a:pt x="159005" y="8720"/>
                  <a:pt x="173540" y="6282"/>
                  <a:pt x="164002" y="4067"/>
                </a:cubicBezTo>
                <a:cubicBezTo>
                  <a:pt x="160978" y="3258"/>
                  <a:pt x="153069" y="2793"/>
                  <a:pt x="146676" y="2793"/>
                </a:cubicBezTo>
                <a:cubicBezTo>
                  <a:pt x="145392" y="2793"/>
                  <a:pt x="144117" y="2793"/>
                  <a:pt x="142954" y="2904"/>
                </a:cubicBezTo>
                <a:lnTo>
                  <a:pt x="142601" y="2904"/>
                </a:lnTo>
                <a:cubicBezTo>
                  <a:pt x="142256" y="3025"/>
                  <a:pt x="140860" y="3258"/>
                  <a:pt x="133649" y="3258"/>
                </a:cubicBezTo>
                <a:cubicBezTo>
                  <a:pt x="131202" y="3258"/>
                  <a:pt x="127945" y="3258"/>
                  <a:pt x="123879" y="3137"/>
                </a:cubicBezTo>
                <a:lnTo>
                  <a:pt x="121087" y="3137"/>
                </a:lnTo>
                <a:cubicBezTo>
                  <a:pt x="118993" y="3137"/>
                  <a:pt x="116900" y="3137"/>
                  <a:pt x="115039" y="3258"/>
                </a:cubicBezTo>
                <a:cubicBezTo>
                  <a:pt x="113987" y="3258"/>
                  <a:pt x="113057" y="3369"/>
                  <a:pt x="112126" y="3369"/>
                </a:cubicBezTo>
                <a:cubicBezTo>
                  <a:pt x="107362" y="3369"/>
                  <a:pt x="102821" y="2904"/>
                  <a:pt x="100849" y="2095"/>
                </a:cubicBezTo>
                <a:cubicBezTo>
                  <a:pt x="99685" y="1741"/>
                  <a:pt x="98290" y="1276"/>
                  <a:pt x="96894" y="1164"/>
                </a:cubicBezTo>
                <a:cubicBezTo>
                  <a:pt x="94800" y="1043"/>
                  <a:pt x="93172" y="811"/>
                  <a:pt x="91888" y="578"/>
                </a:cubicBezTo>
                <a:cubicBezTo>
                  <a:pt x="90027" y="234"/>
                  <a:pt x="87589" y="1"/>
                  <a:pt x="84797" y="1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32"/>
          <p:cNvSpPr/>
          <p:nvPr/>
        </p:nvSpPr>
        <p:spPr>
          <a:xfrm>
            <a:off x="0" y="3048800"/>
            <a:ext cx="2006556" cy="251751"/>
          </a:xfrm>
          <a:custGeom>
            <a:rect b="b" l="l" r="r" t="t"/>
            <a:pathLst>
              <a:path extrusionOk="0" h="10935" w="173540">
                <a:moveTo>
                  <a:pt x="84797" y="1"/>
                </a:moveTo>
                <a:cubicBezTo>
                  <a:pt x="83978" y="1"/>
                  <a:pt x="83048" y="1"/>
                  <a:pt x="82117" y="113"/>
                </a:cubicBezTo>
                <a:cubicBezTo>
                  <a:pt x="81308" y="113"/>
                  <a:pt x="80256" y="234"/>
                  <a:pt x="79214" y="234"/>
                </a:cubicBezTo>
                <a:cubicBezTo>
                  <a:pt x="78861" y="234"/>
                  <a:pt x="78395" y="234"/>
                  <a:pt x="78051" y="113"/>
                </a:cubicBezTo>
                <a:lnTo>
                  <a:pt x="77818" y="113"/>
                </a:lnTo>
                <a:cubicBezTo>
                  <a:pt x="77121" y="113"/>
                  <a:pt x="76302" y="234"/>
                  <a:pt x="75492" y="578"/>
                </a:cubicBezTo>
                <a:cubicBezTo>
                  <a:pt x="74794" y="699"/>
                  <a:pt x="73510" y="931"/>
                  <a:pt x="71770" y="931"/>
                </a:cubicBezTo>
                <a:cubicBezTo>
                  <a:pt x="71305" y="1043"/>
                  <a:pt x="70607" y="1043"/>
                  <a:pt x="69788" y="1164"/>
                </a:cubicBezTo>
                <a:cubicBezTo>
                  <a:pt x="69788" y="1276"/>
                  <a:pt x="69677" y="1276"/>
                  <a:pt x="69556" y="1276"/>
                </a:cubicBezTo>
                <a:cubicBezTo>
                  <a:pt x="69211" y="1397"/>
                  <a:pt x="68281" y="1862"/>
                  <a:pt x="67583" y="2327"/>
                </a:cubicBezTo>
                <a:cubicBezTo>
                  <a:pt x="66885" y="2904"/>
                  <a:pt x="63628" y="3258"/>
                  <a:pt x="60139" y="3258"/>
                </a:cubicBezTo>
                <a:lnTo>
                  <a:pt x="58743" y="3258"/>
                </a:lnTo>
                <a:cubicBezTo>
                  <a:pt x="56184" y="3258"/>
                  <a:pt x="53504" y="3137"/>
                  <a:pt x="50945" y="3137"/>
                </a:cubicBezTo>
                <a:lnTo>
                  <a:pt x="47921" y="3137"/>
                </a:lnTo>
                <a:cubicBezTo>
                  <a:pt x="47456" y="3258"/>
                  <a:pt x="46879" y="3258"/>
                  <a:pt x="46293" y="3258"/>
                </a:cubicBezTo>
                <a:cubicBezTo>
                  <a:pt x="43390" y="3258"/>
                  <a:pt x="40598" y="3025"/>
                  <a:pt x="38849" y="2560"/>
                </a:cubicBezTo>
                <a:cubicBezTo>
                  <a:pt x="37109" y="2206"/>
                  <a:pt x="34661" y="1741"/>
                  <a:pt x="31991" y="1741"/>
                </a:cubicBezTo>
                <a:cubicBezTo>
                  <a:pt x="30828" y="1741"/>
                  <a:pt x="29665" y="1862"/>
                  <a:pt x="28381" y="1974"/>
                </a:cubicBezTo>
                <a:cubicBezTo>
                  <a:pt x="28381" y="2095"/>
                  <a:pt x="28269" y="2095"/>
                  <a:pt x="28148" y="2095"/>
                </a:cubicBezTo>
                <a:lnTo>
                  <a:pt x="28036" y="2095"/>
                </a:lnTo>
                <a:cubicBezTo>
                  <a:pt x="27683" y="1974"/>
                  <a:pt x="27217" y="1974"/>
                  <a:pt x="26752" y="1974"/>
                </a:cubicBezTo>
                <a:cubicBezTo>
                  <a:pt x="26054" y="1974"/>
                  <a:pt x="25356" y="1974"/>
                  <a:pt x="25124" y="2095"/>
                </a:cubicBezTo>
                <a:cubicBezTo>
                  <a:pt x="24779" y="2206"/>
                  <a:pt x="23961" y="2327"/>
                  <a:pt x="23151" y="2327"/>
                </a:cubicBezTo>
                <a:cubicBezTo>
                  <a:pt x="22221" y="2327"/>
                  <a:pt x="21402" y="2206"/>
                  <a:pt x="21057" y="2095"/>
                </a:cubicBezTo>
                <a:cubicBezTo>
                  <a:pt x="19541" y="1276"/>
                  <a:pt x="16284" y="234"/>
                  <a:pt x="9891" y="234"/>
                </a:cubicBezTo>
                <a:lnTo>
                  <a:pt x="8840" y="234"/>
                </a:lnTo>
                <a:cubicBezTo>
                  <a:pt x="8142" y="234"/>
                  <a:pt x="4308" y="234"/>
                  <a:pt x="1396" y="1862"/>
                </a:cubicBezTo>
                <a:cubicBezTo>
                  <a:pt x="1163" y="1974"/>
                  <a:pt x="698" y="2095"/>
                  <a:pt x="0" y="2206"/>
                </a:cubicBezTo>
                <a:lnTo>
                  <a:pt x="0" y="10934"/>
                </a:lnTo>
                <a:cubicBezTo>
                  <a:pt x="354" y="10934"/>
                  <a:pt x="819" y="10813"/>
                  <a:pt x="1284" y="10813"/>
                </a:cubicBezTo>
                <a:lnTo>
                  <a:pt x="5471" y="10813"/>
                </a:lnTo>
                <a:cubicBezTo>
                  <a:pt x="6169" y="10813"/>
                  <a:pt x="6979" y="10702"/>
                  <a:pt x="7909" y="10581"/>
                </a:cubicBezTo>
                <a:cubicBezTo>
                  <a:pt x="8496" y="10469"/>
                  <a:pt x="9891" y="10348"/>
                  <a:pt x="11520" y="10237"/>
                </a:cubicBezTo>
                <a:cubicBezTo>
                  <a:pt x="12097" y="10237"/>
                  <a:pt x="12683" y="10237"/>
                  <a:pt x="13613" y="10116"/>
                </a:cubicBezTo>
                <a:lnTo>
                  <a:pt x="13725" y="10116"/>
                </a:lnTo>
                <a:cubicBezTo>
                  <a:pt x="14079" y="10004"/>
                  <a:pt x="15121" y="9771"/>
                  <a:pt x="15707" y="9418"/>
                </a:cubicBezTo>
                <a:cubicBezTo>
                  <a:pt x="16517" y="9073"/>
                  <a:pt x="19662" y="8841"/>
                  <a:pt x="23263" y="8841"/>
                </a:cubicBezTo>
                <a:lnTo>
                  <a:pt x="24658" y="8841"/>
                </a:lnTo>
                <a:cubicBezTo>
                  <a:pt x="27106" y="8841"/>
                  <a:pt x="29776" y="8952"/>
                  <a:pt x="32335" y="8952"/>
                </a:cubicBezTo>
                <a:cubicBezTo>
                  <a:pt x="33387" y="8952"/>
                  <a:pt x="34317" y="8841"/>
                  <a:pt x="35248" y="8841"/>
                </a:cubicBezTo>
                <a:lnTo>
                  <a:pt x="36988" y="8841"/>
                </a:lnTo>
                <a:cubicBezTo>
                  <a:pt x="40012" y="8841"/>
                  <a:pt x="42803" y="9073"/>
                  <a:pt x="44553" y="9306"/>
                </a:cubicBezTo>
                <a:cubicBezTo>
                  <a:pt x="46293" y="9539"/>
                  <a:pt x="48740" y="9771"/>
                  <a:pt x="51299" y="9771"/>
                </a:cubicBezTo>
                <a:cubicBezTo>
                  <a:pt x="52574" y="9771"/>
                  <a:pt x="53858" y="9771"/>
                  <a:pt x="55133" y="9539"/>
                </a:cubicBezTo>
                <a:cubicBezTo>
                  <a:pt x="55486" y="9650"/>
                  <a:pt x="56063" y="9650"/>
                  <a:pt x="56649" y="9650"/>
                </a:cubicBezTo>
                <a:cubicBezTo>
                  <a:pt x="57347" y="9650"/>
                  <a:pt x="57924" y="9650"/>
                  <a:pt x="58157" y="9539"/>
                </a:cubicBezTo>
                <a:cubicBezTo>
                  <a:pt x="58622" y="9539"/>
                  <a:pt x="59441" y="9418"/>
                  <a:pt x="60139" y="9418"/>
                </a:cubicBezTo>
                <a:cubicBezTo>
                  <a:pt x="61069" y="9418"/>
                  <a:pt x="62000" y="9539"/>
                  <a:pt x="62344" y="9650"/>
                </a:cubicBezTo>
                <a:cubicBezTo>
                  <a:pt x="63861" y="10116"/>
                  <a:pt x="66997" y="10813"/>
                  <a:pt x="73510" y="10813"/>
                </a:cubicBezTo>
                <a:lnTo>
                  <a:pt x="74562" y="10813"/>
                </a:lnTo>
                <a:cubicBezTo>
                  <a:pt x="75139" y="10813"/>
                  <a:pt x="79093" y="10702"/>
                  <a:pt x="81885" y="9771"/>
                </a:cubicBezTo>
                <a:cubicBezTo>
                  <a:pt x="82350" y="9539"/>
                  <a:pt x="83867" y="9418"/>
                  <a:pt x="85374" y="9418"/>
                </a:cubicBezTo>
                <a:cubicBezTo>
                  <a:pt x="86537" y="9418"/>
                  <a:pt x="87700" y="9539"/>
                  <a:pt x="88398" y="9650"/>
                </a:cubicBezTo>
                <a:cubicBezTo>
                  <a:pt x="90380" y="10004"/>
                  <a:pt x="93284" y="10237"/>
                  <a:pt x="97359" y="10237"/>
                </a:cubicBezTo>
                <a:cubicBezTo>
                  <a:pt x="99685" y="10237"/>
                  <a:pt x="102356" y="10116"/>
                  <a:pt x="105501" y="9883"/>
                </a:cubicBezTo>
                <a:lnTo>
                  <a:pt x="105613" y="9883"/>
                </a:lnTo>
                <a:cubicBezTo>
                  <a:pt x="105734" y="9883"/>
                  <a:pt x="105845" y="10004"/>
                  <a:pt x="105966" y="10004"/>
                </a:cubicBezTo>
                <a:cubicBezTo>
                  <a:pt x="106776" y="10116"/>
                  <a:pt x="110033" y="10702"/>
                  <a:pt x="115039" y="10702"/>
                </a:cubicBezTo>
                <a:lnTo>
                  <a:pt x="115150" y="10702"/>
                </a:lnTo>
                <a:cubicBezTo>
                  <a:pt x="115616" y="10702"/>
                  <a:pt x="117709" y="10934"/>
                  <a:pt x="120389" y="10934"/>
                </a:cubicBezTo>
                <a:cubicBezTo>
                  <a:pt x="121897" y="10934"/>
                  <a:pt x="123646" y="10934"/>
                  <a:pt x="125274" y="10702"/>
                </a:cubicBezTo>
                <a:lnTo>
                  <a:pt x="125507" y="10702"/>
                </a:lnTo>
                <a:cubicBezTo>
                  <a:pt x="125972" y="10702"/>
                  <a:pt x="130160" y="10581"/>
                  <a:pt x="132365" y="10237"/>
                </a:cubicBezTo>
                <a:cubicBezTo>
                  <a:pt x="133649" y="10004"/>
                  <a:pt x="135622" y="9883"/>
                  <a:pt x="137836" y="9883"/>
                </a:cubicBezTo>
                <a:cubicBezTo>
                  <a:pt x="143066" y="9771"/>
                  <a:pt x="152138" y="9539"/>
                  <a:pt x="158540" y="8720"/>
                </a:cubicBezTo>
                <a:cubicBezTo>
                  <a:pt x="159005" y="8720"/>
                  <a:pt x="173540" y="6282"/>
                  <a:pt x="164002" y="4067"/>
                </a:cubicBezTo>
                <a:cubicBezTo>
                  <a:pt x="160978" y="3258"/>
                  <a:pt x="153069" y="2793"/>
                  <a:pt x="146676" y="2793"/>
                </a:cubicBezTo>
                <a:cubicBezTo>
                  <a:pt x="145392" y="2793"/>
                  <a:pt x="144117" y="2793"/>
                  <a:pt x="142954" y="2904"/>
                </a:cubicBezTo>
                <a:lnTo>
                  <a:pt x="142601" y="2904"/>
                </a:lnTo>
                <a:cubicBezTo>
                  <a:pt x="142256" y="3025"/>
                  <a:pt x="140860" y="3258"/>
                  <a:pt x="133649" y="3258"/>
                </a:cubicBezTo>
                <a:cubicBezTo>
                  <a:pt x="131202" y="3258"/>
                  <a:pt x="127945" y="3258"/>
                  <a:pt x="123879" y="3137"/>
                </a:cubicBezTo>
                <a:lnTo>
                  <a:pt x="121087" y="3137"/>
                </a:lnTo>
                <a:cubicBezTo>
                  <a:pt x="118993" y="3137"/>
                  <a:pt x="116900" y="3137"/>
                  <a:pt x="115039" y="3258"/>
                </a:cubicBezTo>
                <a:cubicBezTo>
                  <a:pt x="113987" y="3258"/>
                  <a:pt x="113057" y="3369"/>
                  <a:pt x="112126" y="3369"/>
                </a:cubicBezTo>
                <a:cubicBezTo>
                  <a:pt x="107362" y="3369"/>
                  <a:pt x="102821" y="2904"/>
                  <a:pt x="100849" y="2095"/>
                </a:cubicBezTo>
                <a:cubicBezTo>
                  <a:pt x="99685" y="1741"/>
                  <a:pt x="98290" y="1276"/>
                  <a:pt x="96894" y="1164"/>
                </a:cubicBezTo>
                <a:cubicBezTo>
                  <a:pt x="94800" y="1043"/>
                  <a:pt x="93172" y="811"/>
                  <a:pt x="91888" y="578"/>
                </a:cubicBezTo>
                <a:cubicBezTo>
                  <a:pt x="90027" y="234"/>
                  <a:pt x="87589" y="1"/>
                  <a:pt x="84797" y="1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32"/>
          <p:cNvSpPr/>
          <p:nvPr/>
        </p:nvSpPr>
        <p:spPr>
          <a:xfrm rot="10800000">
            <a:off x="0" y="1946900"/>
            <a:ext cx="1387852" cy="214231"/>
          </a:xfrm>
          <a:custGeom>
            <a:rect b="b" l="l" r="r" t="t"/>
            <a:pathLst>
              <a:path extrusionOk="0" h="7556" w="112127">
                <a:moveTo>
                  <a:pt x="34308" y="0"/>
                </a:moveTo>
                <a:cubicBezTo>
                  <a:pt x="33378" y="0"/>
                  <a:pt x="32335" y="0"/>
                  <a:pt x="31172" y="233"/>
                </a:cubicBezTo>
                <a:lnTo>
                  <a:pt x="31051" y="233"/>
                </a:lnTo>
                <a:cubicBezTo>
                  <a:pt x="30707" y="233"/>
                  <a:pt x="28027" y="233"/>
                  <a:pt x="26631" y="466"/>
                </a:cubicBezTo>
                <a:cubicBezTo>
                  <a:pt x="25822" y="577"/>
                  <a:pt x="24538" y="698"/>
                  <a:pt x="23142" y="698"/>
                </a:cubicBezTo>
                <a:cubicBezTo>
                  <a:pt x="19653" y="810"/>
                  <a:pt x="13837" y="1042"/>
                  <a:pt x="9771" y="1508"/>
                </a:cubicBezTo>
                <a:cubicBezTo>
                  <a:pt x="9417" y="1508"/>
                  <a:pt x="0" y="3257"/>
                  <a:pt x="6160" y="4764"/>
                </a:cubicBezTo>
                <a:cubicBezTo>
                  <a:pt x="8142" y="5351"/>
                  <a:pt x="13260" y="5583"/>
                  <a:pt x="17447" y="5583"/>
                </a:cubicBezTo>
                <a:lnTo>
                  <a:pt x="20006" y="5583"/>
                </a:lnTo>
                <a:cubicBezTo>
                  <a:pt x="20239" y="5462"/>
                  <a:pt x="21169" y="5351"/>
                  <a:pt x="25822" y="5351"/>
                </a:cubicBezTo>
                <a:lnTo>
                  <a:pt x="37919" y="5351"/>
                </a:lnTo>
                <a:cubicBezTo>
                  <a:pt x="38495" y="5351"/>
                  <a:pt x="39082" y="5230"/>
                  <a:pt x="39780" y="5230"/>
                </a:cubicBezTo>
                <a:cubicBezTo>
                  <a:pt x="42804" y="5230"/>
                  <a:pt x="45707" y="5583"/>
                  <a:pt x="46991" y="6049"/>
                </a:cubicBezTo>
                <a:cubicBezTo>
                  <a:pt x="47801" y="6393"/>
                  <a:pt x="48731" y="6625"/>
                  <a:pt x="49550" y="6746"/>
                </a:cubicBezTo>
                <a:cubicBezTo>
                  <a:pt x="50946" y="6858"/>
                  <a:pt x="51988" y="6979"/>
                  <a:pt x="52807" y="7212"/>
                </a:cubicBezTo>
                <a:cubicBezTo>
                  <a:pt x="53970" y="7444"/>
                  <a:pt x="55598" y="7556"/>
                  <a:pt x="57338" y="7556"/>
                </a:cubicBezTo>
                <a:lnTo>
                  <a:pt x="59088" y="7556"/>
                </a:lnTo>
                <a:cubicBezTo>
                  <a:pt x="59665" y="7444"/>
                  <a:pt x="60251" y="7444"/>
                  <a:pt x="60949" y="7444"/>
                </a:cubicBezTo>
                <a:lnTo>
                  <a:pt x="61879" y="7444"/>
                </a:lnTo>
                <a:cubicBezTo>
                  <a:pt x="62344" y="7444"/>
                  <a:pt x="62810" y="7444"/>
                  <a:pt x="63387" y="7212"/>
                </a:cubicBezTo>
                <a:cubicBezTo>
                  <a:pt x="63852" y="7091"/>
                  <a:pt x="64671" y="6979"/>
                  <a:pt x="65713" y="6858"/>
                </a:cubicBezTo>
                <a:cubicBezTo>
                  <a:pt x="66066" y="6858"/>
                  <a:pt x="66532" y="6858"/>
                  <a:pt x="66997" y="6746"/>
                </a:cubicBezTo>
                <a:cubicBezTo>
                  <a:pt x="67109" y="6746"/>
                  <a:pt x="67109" y="6746"/>
                  <a:pt x="67230" y="6625"/>
                </a:cubicBezTo>
                <a:cubicBezTo>
                  <a:pt x="67462" y="6625"/>
                  <a:pt x="68039" y="6281"/>
                  <a:pt x="68504" y="5928"/>
                </a:cubicBezTo>
                <a:cubicBezTo>
                  <a:pt x="68970" y="5583"/>
                  <a:pt x="71063" y="5351"/>
                  <a:pt x="73278" y="5351"/>
                </a:cubicBezTo>
                <a:lnTo>
                  <a:pt x="82229" y="5351"/>
                </a:lnTo>
                <a:cubicBezTo>
                  <a:pt x="84090" y="5351"/>
                  <a:pt x="85951" y="5462"/>
                  <a:pt x="87003" y="5816"/>
                </a:cubicBezTo>
                <a:cubicBezTo>
                  <a:pt x="88166" y="6049"/>
                  <a:pt x="89794" y="6393"/>
                  <a:pt x="91423" y="6393"/>
                </a:cubicBezTo>
                <a:cubicBezTo>
                  <a:pt x="92232" y="6393"/>
                  <a:pt x="93051" y="6281"/>
                  <a:pt x="93749" y="6160"/>
                </a:cubicBezTo>
                <a:lnTo>
                  <a:pt x="95954" y="6160"/>
                </a:lnTo>
                <a:cubicBezTo>
                  <a:pt x="96187" y="6049"/>
                  <a:pt x="96652" y="6049"/>
                  <a:pt x="97238" y="6049"/>
                </a:cubicBezTo>
                <a:cubicBezTo>
                  <a:pt x="97815" y="6049"/>
                  <a:pt x="98402" y="6049"/>
                  <a:pt x="98513" y="6160"/>
                </a:cubicBezTo>
                <a:cubicBezTo>
                  <a:pt x="99565" y="6746"/>
                  <a:pt x="101658" y="7444"/>
                  <a:pt x="105725" y="7444"/>
                </a:cubicBezTo>
                <a:lnTo>
                  <a:pt x="106423" y="7444"/>
                </a:lnTo>
                <a:cubicBezTo>
                  <a:pt x="106888" y="7444"/>
                  <a:pt x="109335" y="7444"/>
                  <a:pt x="111196" y="6281"/>
                </a:cubicBezTo>
                <a:cubicBezTo>
                  <a:pt x="111429" y="6160"/>
                  <a:pt x="111773" y="6160"/>
                  <a:pt x="112127" y="6049"/>
                </a:cubicBezTo>
                <a:lnTo>
                  <a:pt x="112127" y="0"/>
                </a:lnTo>
                <a:cubicBezTo>
                  <a:pt x="111894" y="0"/>
                  <a:pt x="111661" y="0"/>
                  <a:pt x="111308" y="112"/>
                </a:cubicBezTo>
                <a:lnTo>
                  <a:pt x="108637" y="112"/>
                </a:lnTo>
                <a:cubicBezTo>
                  <a:pt x="108172" y="112"/>
                  <a:pt x="107586" y="112"/>
                  <a:pt x="107009" y="233"/>
                </a:cubicBezTo>
                <a:cubicBezTo>
                  <a:pt x="106655" y="345"/>
                  <a:pt x="105725" y="466"/>
                  <a:pt x="104683" y="466"/>
                </a:cubicBezTo>
                <a:cubicBezTo>
                  <a:pt x="104329" y="466"/>
                  <a:pt x="103864" y="466"/>
                  <a:pt x="103398" y="577"/>
                </a:cubicBezTo>
                <a:lnTo>
                  <a:pt x="103287" y="577"/>
                </a:lnTo>
                <a:cubicBezTo>
                  <a:pt x="103054" y="698"/>
                  <a:pt x="102356" y="810"/>
                  <a:pt x="102003" y="1042"/>
                </a:cubicBezTo>
                <a:cubicBezTo>
                  <a:pt x="101426" y="1275"/>
                  <a:pt x="99444" y="1508"/>
                  <a:pt x="97117" y="1508"/>
                </a:cubicBezTo>
                <a:lnTo>
                  <a:pt x="96187" y="1508"/>
                </a:lnTo>
                <a:cubicBezTo>
                  <a:pt x="94680" y="1396"/>
                  <a:pt x="92819" y="1396"/>
                  <a:pt x="91302" y="1396"/>
                </a:cubicBezTo>
                <a:lnTo>
                  <a:pt x="88278" y="1396"/>
                </a:lnTo>
                <a:cubicBezTo>
                  <a:pt x="86305" y="1396"/>
                  <a:pt x="84556" y="1396"/>
                  <a:pt x="83392" y="1163"/>
                </a:cubicBezTo>
                <a:cubicBezTo>
                  <a:pt x="82229" y="931"/>
                  <a:pt x="80722" y="810"/>
                  <a:pt x="78973" y="810"/>
                </a:cubicBezTo>
                <a:cubicBezTo>
                  <a:pt x="78163" y="810"/>
                  <a:pt x="77344" y="810"/>
                  <a:pt x="76535" y="931"/>
                </a:cubicBezTo>
                <a:lnTo>
                  <a:pt x="74553" y="931"/>
                </a:lnTo>
                <a:cubicBezTo>
                  <a:pt x="74320" y="1042"/>
                  <a:pt x="73743" y="1042"/>
                  <a:pt x="73278" y="1042"/>
                </a:cubicBezTo>
                <a:cubicBezTo>
                  <a:pt x="72692" y="1042"/>
                  <a:pt x="72115" y="1042"/>
                  <a:pt x="71882" y="931"/>
                </a:cubicBezTo>
                <a:cubicBezTo>
                  <a:pt x="70952" y="577"/>
                  <a:pt x="68858" y="112"/>
                  <a:pt x="64671" y="112"/>
                </a:cubicBezTo>
                <a:lnTo>
                  <a:pt x="63973" y="112"/>
                </a:lnTo>
                <a:cubicBezTo>
                  <a:pt x="63619" y="112"/>
                  <a:pt x="61060" y="112"/>
                  <a:pt x="59199" y="810"/>
                </a:cubicBezTo>
                <a:cubicBezTo>
                  <a:pt x="58967" y="931"/>
                  <a:pt x="57924" y="1042"/>
                  <a:pt x="56994" y="1042"/>
                </a:cubicBezTo>
                <a:cubicBezTo>
                  <a:pt x="56296" y="1042"/>
                  <a:pt x="55477" y="1042"/>
                  <a:pt x="55012" y="931"/>
                </a:cubicBezTo>
                <a:cubicBezTo>
                  <a:pt x="53737" y="698"/>
                  <a:pt x="51876" y="466"/>
                  <a:pt x="49196" y="466"/>
                </a:cubicBezTo>
                <a:cubicBezTo>
                  <a:pt x="47801" y="466"/>
                  <a:pt x="45939" y="577"/>
                  <a:pt x="43967" y="698"/>
                </a:cubicBezTo>
                <a:lnTo>
                  <a:pt x="43734" y="698"/>
                </a:lnTo>
                <a:cubicBezTo>
                  <a:pt x="43148" y="577"/>
                  <a:pt x="41054" y="233"/>
                  <a:pt x="37798" y="233"/>
                </a:cubicBezTo>
                <a:lnTo>
                  <a:pt x="37686" y="233"/>
                </a:lnTo>
                <a:cubicBezTo>
                  <a:pt x="37453" y="112"/>
                  <a:pt x="36057" y="0"/>
                  <a:pt x="34308" y="0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0" name="Google Shape;43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8900" y="216786"/>
            <a:ext cx="2883073" cy="1046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0188" y="2005000"/>
            <a:ext cx="2619375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32"/>
          <p:cNvSpPr txBox="1"/>
          <p:nvPr>
            <p:ph idx="4294967295" type="title"/>
          </p:nvPr>
        </p:nvSpPr>
        <p:spPr>
          <a:xfrm rot="-5400000">
            <a:off x="-604325" y="1633113"/>
            <a:ext cx="2984400" cy="8418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Data</a:t>
            </a:r>
            <a:endParaRPr sz="3900"/>
          </a:p>
        </p:txBody>
      </p:sp>
      <p:pic>
        <p:nvPicPr>
          <p:cNvPr id="433" name="Google Shape;433;p32"/>
          <p:cNvPicPr preferRelativeResize="0"/>
          <p:nvPr/>
        </p:nvPicPr>
        <p:blipFill rotWithShape="1">
          <a:blip r:embed="rId5">
            <a:alphaModFix/>
          </a:blip>
          <a:srcRect b="32449" l="15466" r="14578" t="4098"/>
          <a:stretch/>
        </p:blipFill>
        <p:spPr>
          <a:xfrm>
            <a:off x="-497734" y="3442654"/>
            <a:ext cx="3359724" cy="17142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4" name="Google Shape;434;p32"/>
          <p:cNvGrpSpPr/>
          <p:nvPr/>
        </p:nvGrpSpPr>
        <p:grpSpPr>
          <a:xfrm>
            <a:off x="1787735" y="141700"/>
            <a:ext cx="2856657" cy="1322264"/>
            <a:chOff x="5832172" y="561825"/>
            <a:chExt cx="2856657" cy="1322264"/>
          </a:xfrm>
        </p:grpSpPr>
        <p:sp>
          <p:nvSpPr>
            <p:cNvPr id="435" name="Google Shape;435;p32"/>
            <p:cNvSpPr/>
            <p:nvPr/>
          </p:nvSpPr>
          <p:spPr>
            <a:xfrm>
              <a:off x="6375584" y="561825"/>
              <a:ext cx="1258500" cy="125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5832172" y="1394922"/>
              <a:ext cx="2856657" cy="489168"/>
            </a:xfrm>
            <a:custGeom>
              <a:rect b="b" l="l" r="r" t="t"/>
              <a:pathLst>
                <a:path extrusionOk="0" h="23657" w="156422">
                  <a:moveTo>
                    <a:pt x="78253" y="0"/>
                  </a:moveTo>
                  <a:cubicBezTo>
                    <a:pt x="75081" y="0"/>
                    <a:pt x="71908" y="381"/>
                    <a:pt x="68887" y="1287"/>
                  </a:cubicBezTo>
                  <a:cubicBezTo>
                    <a:pt x="66017" y="2042"/>
                    <a:pt x="62845" y="4006"/>
                    <a:pt x="63069" y="6876"/>
                  </a:cubicBezTo>
                  <a:cubicBezTo>
                    <a:pt x="63147" y="7553"/>
                    <a:pt x="63371" y="8157"/>
                    <a:pt x="63147" y="8761"/>
                  </a:cubicBezTo>
                  <a:cubicBezTo>
                    <a:pt x="62882" y="9780"/>
                    <a:pt x="61916" y="10047"/>
                    <a:pt x="60797" y="10047"/>
                  </a:cubicBezTo>
                  <a:cubicBezTo>
                    <a:pt x="60005" y="10047"/>
                    <a:pt x="59137" y="9914"/>
                    <a:pt x="58386" y="9819"/>
                  </a:cubicBezTo>
                  <a:cubicBezTo>
                    <a:pt x="57987" y="9762"/>
                    <a:pt x="57594" y="9735"/>
                    <a:pt x="57205" y="9735"/>
                  </a:cubicBezTo>
                  <a:cubicBezTo>
                    <a:pt x="52436" y="9735"/>
                    <a:pt x="48360" y="13777"/>
                    <a:pt x="43963" y="16012"/>
                  </a:cubicBezTo>
                  <a:cubicBezTo>
                    <a:pt x="39249" y="18499"/>
                    <a:pt x="33835" y="18832"/>
                    <a:pt x="28405" y="18832"/>
                  </a:cubicBezTo>
                  <a:cubicBezTo>
                    <a:pt x="27397" y="18832"/>
                    <a:pt x="26388" y="18821"/>
                    <a:pt x="25383" y="18809"/>
                  </a:cubicBezTo>
                  <a:lnTo>
                    <a:pt x="21226" y="18809"/>
                  </a:lnTo>
                  <a:cubicBezTo>
                    <a:pt x="18507" y="18882"/>
                    <a:pt x="761" y="19565"/>
                    <a:pt x="229" y="22284"/>
                  </a:cubicBezTo>
                  <a:cubicBezTo>
                    <a:pt x="1" y="23433"/>
                    <a:pt x="4146" y="23657"/>
                    <a:pt x="7692" y="23657"/>
                  </a:cubicBezTo>
                  <a:cubicBezTo>
                    <a:pt x="9965" y="23657"/>
                    <a:pt x="11993" y="23565"/>
                    <a:pt x="12465" y="23565"/>
                  </a:cubicBezTo>
                  <a:lnTo>
                    <a:pt x="118887" y="23565"/>
                  </a:lnTo>
                  <a:cubicBezTo>
                    <a:pt x="125204" y="23565"/>
                    <a:pt x="131522" y="23633"/>
                    <a:pt x="137828" y="23633"/>
                  </a:cubicBezTo>
                  <a:cubicBezTo>
                    <a:pt x="143056" y="23633"/>
                    <a:pt x="148275" y="23586"/>
                    <a:pt x="153479" y="23414"/>
                  </a:cubicBezTo>
                  <a:cubicBezTo>
                    <a:pt x="154156" y="23414"/>
                    <a:pt x="154838" y="23341"/>
                    <a:pt x="155364" y="23039"/>
                  </a:cubicBezTo>
                  <a:cubicBezTo>
                    <a:pt x="155968" y="22737"/>
                    <a:pt x="156421" y="22133"/>
                    <a:pt x="156270" y="21450"/>
                  </a:cubicBezTo>
                  <a:cubicBezTo>
                    <a:pt x="155745" y="18580"/>
                    <a:pt x="149551" y="17674"/>
                    <a:pt x="147358" y="17450"/>
                  </a:cubicBezTo>
                  <a:cubicBezTo>
                    <a:pt x="143509" y="16997"/>
                    <a:pt x="139582" y="17371"/>
                    <a:pt x="135727" y="16695"/>
                  </a:cubicBezTo>
                  <a:cubicBezTo>
                    <a:pt x="131274" y="15861"/>
                    <a:pt x="126965" y="14278"/>
                    <a:pt x="122434" y="13595"/>
                  </a:cubicBezTo>
                  <a:cubicBezTo>
                    <a:pt x="121130" y="13397"/>
                    <a:pt x="119787" y="13283"/>
                    <a:pt x="118444" y="13283"/>
                  </a:cubicBezTo>
                  <a:cubicBezTo>
                    <a:pt x="115662" y="13283"/>
                    <a:pt x="112882" y="13773"/>
                    <a:pt x="110461" y="15025"/>
                  </a:cubicBezTo>
                  <a:lnTo>
                    <a:pt x="110461" y="15025"/>
                  </a:lnTo>
                  <a:cubicBezTo>
                    <a:pt x="111752" y="13942"/>
                    <a:pt x="112417" y="12075"/>
                    <a:pt x="112240" y="10350"/>
                  </a:cubicBezTo>
                  <a:cubicBezTo>
                    <a:pt x="112011" y="8157"/>
                    <a:pt x="110579" y="6272"/>
                    <a:pt x="108839" y="4912"/>
                  </a:cubicBezTo>
                  <a:cubicBezTo>
                    <a:pt x="106573" y="3178"/>
                    <a:pt x="103893" y="2427"/>
                    <a:pt x="101120" y="2427"/>
                  </a:cubicBezTo>
                  <a:cubicBezTo>
                    <a:pt x="96408" y="2427"/>
                    <a:pt x="91429" y="4595"/>
                    <a:pt x="87769" y="7782"/>
                  </a:cubicBezTo>
                  <a:cubicBezTo>
                    <a:pt x="88525" y="5438"/>
                    <a:pt x="87165" y="2949"/>
                    <a:pt x="85123" y="1589"/>
                  </a:cubicBezTo>
                  <a:cubicBezTo>
                    <a:pt x="83087" y="302"/>
                    <a:pt x="80591" y="0"/>
                    <a:pt x="78253" y="0"/>
                  </a:cubicBezTo>
                  <a:close/>
                </a:path>
              </a:pathLst>
            </a:custGeom>
            <a:solidFill>
              <a:srgbClr val="FFFFFF">
                <a:alpha val="33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437" name="Google Shape;437;p3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481683" y="667488"/>
              <a:ext cx="1046275" cy="10462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38" name="Google Shape;438;p32"/>
          <p:cNvGrpSpPr/>
          <p:nvPr/>
        </p:nvGrpSpPr>
        <p:grpSpPr>
          <a:xfrm>
            <a:off x="2384184" y="1637725"/>
            <a:ext cx="1258500" cy="1257600"/>
            <a:chOff x="6438509" y="2161125"/>
            <a:chExt cx="1258500" cy="1257600"/>
          </a:xfrm>
        </p:grpSpPr>
        <p:sp>
          <p:nvSpPr>
            <p:cNvPr id="439" name="Google Shape;439;p32"/>
            <p:cNvSpPr/>
            <p:nvPr/>
          </p:nvSpPr>
          <p:spPr>
            <a:xfrm>
              <a:off x="6438509" y="2161125"/>
              <a:ext cx="1258500" cy="125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440" name="Google Shape;440;p32"/>
            <p:cNvPicPr preferRelativeResize="0"/>
            <p:nvPr/>
          </p:nvPicPr>
          <p:blipFill rotWithShape="1">
            <a:blip r:embed="rId7">
              <a:alphaModFix/>
            </a:blip>
            <a:srcRect b="0" l="0" r="5793" t="0"/>
            <a:stretch/>
          </p:blipFill>
          <p:spPr>
            <a:xfrm>
              <a:off x="6518250" y="2241277"/>
              <a:ext cx="1097280" cy="109728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41" name="Google Shape;441;p32"/>
          <p:cNvGrpSpPr/>
          <p:nvPr/>
        </p:nvGrpSpPr>
        <p:grpSpPr>
          <a:xfrm>
            <a:off x="2383334" y="3143175"/>
            <a:ext cx="1258500" cy="1257600"/>
            <a:chOff x="6631259" y="3302675"/>
            <a:chExt cx="1258500" cy="1257600"/>
          </a:xfrm>
        </p:grpSpPr>
        <p:sp>
          <p:nvSpPr>
            <p:cNvPr id="442" name="Google Shape;442;p32"/>
            <p:cNvSpPr/>
            <p:nvPr/>
          </p:nvSpPr>
          <p:spPr>
            <a:xfrm>
              <a:off x="6631259" y="3302675"/>
              <a:ext cx="1258500" cy="125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443" name="Google Shape;443;p32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6739288" y="3410264"/>
              <a:ext cx="1042417" cy="104241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44" name="Google Shape;444;p32"/>
          <p:cNvSpPr txBox="1"/>
          <p:nvPr>
            <p:ph idx="4294967295" type="subTitle"/>
          </p:nvPr>
        </p:nvSpPr>
        <p:spPr>
          <a:xfrm>
            <a:off x="3641825" y="579038"/>
            <a:ext cx="24396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cert One"/>
                <a:ea typeface="Concert One"/>
                <a:cs typeface="Concert One"/>
                <a:sym typeface="Concert One"/>
              </a:rPr>
              <a:t>Satellite images</a:t>
            </a:r>
            <a:endParaRPr/>
          </a:p>
        </p:txBody>
      </p:sp>
      <p:sp>
        <p:nvSpPr>
          <p:cNvPr id="445" name="Google Shape;445;p32"/>
          <p:cNvSpPr txBox="1"/>
          <p:nvPr>
            <p:ph idx="4294967295" type="subTitle"/>
          </p:nvPr>
        </p:nvSpPr>
        <p:spPr>
          <a:xfrm>
            <a:off x="3691638" y="2042713"/>
            <a:ext cx="24396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cert One"/>
                <a:ea typeface="Concert One"/>
                <a:cs typeface="Concert One"/>
                <a:sym typeface="Concert One"/>
              </a:rPr>
              <a:t>Digital terrain models</a:t>
            </a:r>
            <a:endParaRPr/>
          </a:p>
        </p:txBody>
      </p:sp>
      <p:sp>
        <p:nvSpPr>
          <p:cNvPr id="446" name="Google Shape;446;p32"/>
          <p:cNvSpPr txBox="1"/>
          <p:nvPr>
            <p:ph idx="4294967295" type="subTitle"/>
          </p:nvPr>
        </p:nvSpPr>
        <p:spPr>
          <a:xfrm>
            <a:off x="3691200" y="3548163"/>
            <a:ext cx="24396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cert One"/>
                <a:ea typeface="Concert One"/>
                <a:cs typeface="Concert One"/>
                <a:sym typeface="Concert One"/>
              </a:rPr>
              <a:t>Point Cloud Data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3"/>
          <p:cNvSpPr/>
          <p:nvPr/>
        </p:nvSpPr>
        <p:spPr>
          <a:xfrm>
            <a:off x="7450203" y="922600"/>
            <a:ext cx="740700" cy="740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33"/>
          <p:cNvSpPr txBox="1"/>
          <p:nvPr/>
        </p:nvSpPr>
        <p:spPr>
          <a:xfrm>
            <a:off x="1588325" y="2293100"/>
            <a:ext cx="20616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rPr>
              <a:t>Extract Lava Flow</a:t>
            </a:r>
            <a:endParaRPr b="1" sz="2400">
              <a:solidFill>
                <a:schemeClr val="dk1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sp>
        <p:nvSpPr>
          <p:cNvPr id="453" name="Google Shape;453;p33"/>
          <p:cNvSpPr txBox="1"/>
          <p:nvPr/>
        </p:nvSpPr>
        <p:spPr>
          <a:xfrm>
            <a:off x="1487075" y="3308675"/>
            <a:ext cx="22641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Unsupervised Machine Learning 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(K-Means, DBSCAN) 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54" name="Google Shape;454;p33"/>
          <p:cNvSpPr txBox="1"/>
          <p:nvPr/>
        </p:nvSpPr>
        <p:spPr>
          <a:xfrm>
            <a:off x="4046373" y="3308663"/>
            <a:ext cx="24645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Supervised Machine Learning 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(Random Forest Classifier)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55" name="Google Shape;455;p33"/>
          <p:cNvSpPr txBox="1"/>
          <p:nvPr/>
        </p:nvSpPr>
        <p:spPr>
          <a:xfrm>
            <a:off x="4439675" y="2274713"/>
            <a:ext cx="16779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rPr>
              <a:t>Classify </a:t>
            </a:r>
            <a:endParaRPr b="1" sz="2400">
              <a:solidFill>
                <a:schemeClr val="dk1"/>
              </a:solidFill>
              <a:latin typeface="Concert One"/>
              <a:ea typeface="Concert One"/>
              <a:cs typeface="Concert One"/>
              <a:sym typeface="Concert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rPr>
              <a:t>Buildings</a:t>
            </a:r>
            <a:endParaRPr b="1" sz="2400">
              <a:solidFill>
                <a:schemeClr val="dk1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grpSp>
        <p:nvGrpSpPr>
          <p:cNvPr id="456" name="Google Shape;456;p33"/>
          <p:cNvGrpSpPr/>
          <p:nvPr/>
        </p:nvGrpSpPr>
        <p:grpSpPr>
          <a:xfrm>
            <a:off x="7605615" y="1099975"/>
            <a:ext cx="429875" cy="385950"/>
            <a:chOff x="244950" y="3332675"/>
            <a:chExt cx="429875" cy="385950"/>
          </a:xfrm>
        </p:grpSpPr>
        <p:sp>
          <p:nvSpPr>
            <p:cNvPr id="457" name="Google Shape;457;p33"/>
            <p:cNvSpPr/>
            <p:nvPr/>
          </p:nvSpPr>
          <p:spPr>
            <a:xfrm>
              <a:off x="244950" y="3468350"/>
              <a:ext cx="429875" cy="250275"/>
            </a:xfrm>
            <a:custGeom>
              <a:rect b="b" l="l" r="r" t="t"/>
              <a:pathLst>
                <a:path extrusionOk="0" h="10011" w="17195">
                  <a:moveTo>
                    <a:pt x="12753" y="1057"/>
                  </a:moveTo>
                  <a:cubicBezTo>
                    <a:pt x="14437" y="3445"/>
                    <a:pt x="15358" y="6320"/>
                    <a:pt x="16174" y="9090"/>
                  </a:cubicBezTo>
                  <a:cubicBezTo>
                    <a:pt x="15438" y="8858"/>
                    <a:pt x="14682" y="8777"/>
                    <a:pt x="13917" y="8777"/>
                  </a:cubicBezTo>
                  <a:cubicBezTo>
                    <a:pt x="12537" y="8777"/>
                    <a:pt x="11130" y="9039"/>
                    <a:pt x="9770" y="9142"/>
                  </a:cubicBezTo>
                  <a:cubicBezTo>
                    <a:pt x="9167" y="9195"/>
                    <a:pt x="8565" y="9215"/>
                    <a:pt x="7963" y="9215"/>
                  </a:cubicBezTo>
                  <a:cubicBezTo>
                    <a:pt x="6073" y="9215"/>
                    <a:pt x="4184" y="9016"/>
                    <a:pt x="2294" y="9016"/>
                  </a:cubicBezTo>
                  <a:cubicBezTo>
                    <a:pt x="1691" y="9016"/>
                    <a:pt x="1089" y="9037"/>
                    <a:pt x="487" y="9090"/>
                  </a:cubicBezTo>
                  <a:cubicBezTo>
                    <a:pt x="1303" y="7297"/>
                    <a:pt x="1572" y="5291"/>
                    <a:pt x="2549" y="3554"/>
                  </a:cubicBezTo>
                  <a:cubicBezTo>
                    <a:pt x="2766" y="3063"/>
                    <a:pt x="3148" y="2686"/>
                    <a:pt x="3526" y="2360"/>
                  </a:cubicBezTo>
                  <a:cubicBezTo>
                    <a:pt x="3657" y="2229"/>
                    <a:pt x="3796" y="2174"/>
                    <a:pt x="3936" y="2174"/>
                  </a:cubicBezTo>
                  <a:cubicBezTo>
                    <a:pt x="4553" y="2174"/>
                    <a:pt x="5205" y="3232"/>
                    <a:pt x="5428" y="3498"/>
                  </a:cubicBezTo>
                  <a:cubicBezTo>
                    <a:pt x="6296" y="4531"/>
                    <a:pt x="7056" y="5616"/>
                    <a:pt x="7977" y="6593"/>
                  </a:cubicBezTo>
                  <a:cubicBezTo>
                    <a:pt x="8049" y="6688"/>
                    <a:pt x="8161" y="6731"/>
                    <a:pt x="8274" y="6731"/>
                  </a:cubicBezTo>
                  <a:cubicBezTo>
                    <a:pt x="8420" y="6731"/>
                    <a:pt x="8567" y="6659"/>
                    <a:pt x="8628" y="6537"/>
                  </a:cubicBezTo>
                  <a:cubicBezTo>
                    <a:pt x="9605" y="4531"/>
                    <a:pt x="10964" y="2412"/>
                    <a:pt x="12753" y="1057"/>
                  </a:cubicBezTo>
                  <a:close/>
                  <a:moveTo>
                    <a:pt x="12861" y="0"/>
                  </a:moveTo>
                  <a:cubicBezTo>
                    <a:pt x="12790" y="0"/>
                    <a:pt x="12717" y="25"/>
                    <a:pt x="12644" y="80"/>
                  </a:cubicBezTo>
                  <a:cubicBezTo>
                    <a:pt x="10747" y="1383"/>
                    <a:pt x="9227" y="3498"/>
                    <a:pt x="8194" y="5616"/>
                  </a:cubicBezTo>
                  <a:cubicBezTo>
                    <a:pt x="7056" y="4422"/>
                    <a:pt x="6023" y="3120"/>
                    <a:pt x="4994" y="1869"/>
                  </a:cubicBezTo>
                  <a:cubicBezTo>
                    <a:pt x="4687" y="1510"/>
                    <a:pt x="4382" y="1347"/>
                    <a:pt x="4062" y="1347"/>
                  </a:cubicBezTo>
                  <a:cubicBezTo>
                    <a:pt x="3757" y="1347"/>
                    <a:pt x="3438" y="1496"/>
                    <a:pt x="3092" y="1761"/>
                  </a:cubicBezTo>
                  <a:cubicBezTo>
                    <a:pt x="921" y="3337"/>
                    <a:pt x="270" y="6862"/>
                    <a:pt x="1" y="9359"/>
                  </a:cubicBezTo>
                  <a:cubicBezTo>
                    <a:pt x="1" y="9468"/>
                    <a:pt x="109" y="9524"/>
                    <a:pt x="218" y="9524"/>
                  </a:cubicBezTo>
                  <a:cubicBezTo>
                    <a:pt x="270" y="9576"/>
                    <a:pt x="326" y="9633"/>
                    <a:pt x="435" y="9633"/>
                  </a:cubicBezTo>
                  <a:cubicBezTo>
                    <a:pt x="3201" y="9958"/>
                    <a:pt x="6079" y="10010"/>
                    <a:pt x="8845" y="10010"/>
                  </a:cubicBezTo>
                  <a:cubicBezTo>
                    <a:pt x="10541" y="10010"/>
                    <a:pt x="12238" y="9585"/>
                    <a:pt x="13918" y="9585"/>
                  </a:cubicBezTo>
                  <a:cubicBezTo>
                    <a:pt x="14710" y="9585"/>
                    <a:pt x="15499" y="9680"/>
                    <a:pt x="16283" y="9958"/>
                  </a:cubicBezTo>
                  <a:cubicBezTo>
                    <a:pt x="16337" y="9984"/>
                    <a:pt x="16391" y="9997"/>
                    <a:pt x="16438" y="9997"/>
                  </a:cubicBezTo>
                  <a:cubicBezTo>
                    <a:pt x="16486" y="9997"/>
                    <a:pt x="16526" y="9984"/>
                    <a:pt x="16552" y="9958"/>
                  </a:cubicBezTo>
                  <a:cubicBezTo>
                    <a:pt x="16600" y="9977"/>
                    <a:pt x="16650" y="9986"/>
                    <a:pt x="16701" y="9986"/>
                  </a:cubicBezTo>
                  <a:cubicBezTo>
                    <a:pt x="16944" y="9986"/>
                    <a:pt x="17194" y="9783"/>
                    <a:pt x="17151" y="9468"/>
                  </a:cubicBezTo>
                  <a:cubicBezTo>
                    <a:pt x="16335" y="6320"/>
                    <a:pt x="15249" y="2903"/>
                    <a:pt x="13243" y="241"/>
                  </a:cubicBezTo>
                  <a:cubicBezTo>
                    <a:pt x="13134" y="97"/>
                    <a:pt x="13001" y="0"/>
                    <a:pt x="128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8" name="Google Shape;458;p33"/>
            <p:cNvSpPr/>
            <p:nvPr/>
          </p:nvSpPr>
          <p:spPr>
            <a:xfrm>
              <a:off x="355825" y="3332675"/>
              <a:ext cx="152375" cy="137875"/>
            </a:xfrm>
            <a:custGeom>
              <a:rect b="b" l="l" r="r" t="t"/>
              <a:pathLst>
                <a:path extrusionOk="0" h="5515" w="6095">
                  <a:moveTo>
                    <a:pt x="2239" y="1057"/>
                  </a:moveTo>
                  <a:cubicBezTo>
                    <a:pt x="2187" y="1109"/>
                    <a:pt x="2187" y="1166"/>
                    <a:pt x="2131" y="1218"/>
                  </a:cubicBezTo>
                  <a:cubicBezTo>
                    <a:pt x="2131" y="1274"/>
                    <a:pt x="2078" y="1274"/>
                    <a:pt x="2078" y="1274"/>
                  </a:cubicBezTo>
                  <a:cubicBezTo>
                    <a:pt x="1927" y="1473"/>
                    <a:pt x="1779" y="1672"/>
                    <a:pt x="1672" y="1912"/>
                  </a:cubicBezTo>
                  <a:lnTo>
                    <a:pt x="1672" y="1912"/>
                  </a:lnTo>
                  <a:cubicBezTo>
                    <a:pt x="1696" y="1845"/>
                    <a:pt x="1696" y="1804"/>
                    <a:pt x="1696" y="1760"/>
                  </a:cubicBezTo>
                  <a:cubicBezTo>
                    <a:pt x="1861" y="1491"/>
                    <a:pt x="2022" y="1274"/>
                    <a:pt x="2239" y="1057"/>
                  </a:cubicBezTo>
                  <a:close/>
                  <a:moveTo>
                    <a:pt x="2835" y="1"/>
                  </a:moveTo>
                  <a:cubicBezTo>
                    <a:pt x="1048" y="1"/>
                    <a:pt x="0" y="3192"/>
                    <a:pt x="1101" y="4530"/>
                  </a:cubicBezTo>
                  <a:cubicBezTo>
                    <a:pt x="1624" y="5163"/>
                    <a:pt x="2351" y="5515"/>
                    <a:pt x="3125" y="5515"/>
                  </a:cubicBezTo>
                  <a:cubicBezTo>
                    <a:pt x="3476" y="5515"/>
                    <a:pt x="3837" y="5442"/>
                    <a:pt x="4193" y="5290"/>
                  </a:cubicBezTo>
                  <a:cubicBezTo>
                    <a:pt x="5170" y="4908"/>
                    <a:pt x="6095" y="3771"/>
                    <a:pt x="5713" y="2629"/>
                  </a:cubicBezTo>
                  <a:cubicBezTo>
                    <a:pt x="5685" y="2513"/>
                    <a:pt x="5594" y="2459"/>
                    <a:pt x="5498" y="2459"/>
                  </a:cubicBezTo>
                  <a:cubicBezTo>
                    <a:pt x="5415" y="2459"/>
                    <a:pt x="5329" y="2500"/>
                    <a:pt x="5278" y="2577"/>
                  </a:cubicBezTo>
                  <a:cubicBezTo>
                    <a:pt x="5226" y="2577"/>
                    <a:pt x="5226" y="2577"/>
                    <a:pt x="5170" y="2629"/>
                  </a:cubicBezTo>
                  <a:cubicBezTo>
                    <a:pt x="4874" y="2955"/>
                    <a:pt x="4531" y="3136"/>
                    <a:pt x="4174" y="3136"/>
                  </a:cubicBezTo>
                  <a:cubicBezTo>
                    <a:pt x="3876" y="3136"/>
                    <a:pt x="3569" y="3010"/>
                    <a:pt x="3272" y="2737"/>
                  </a:cubicBezTo>
                  <a:cubicBezTo>
                    <a:pt x="3055" y="2520"/>
                    <a:pt x="2890" y="2251"/>
                    <a:pt x="2782" y="1925"/>
                  </a:cubicBezTo>
                  <a:cubicBezTo>
                    <a:pt x="2730" y="1708"/>
                    <a:pt x="2782" y="1543"/>
                    <a:pt x="2838" y="1383"/>
                  </a:cubicBezTo>
                  <a:cubicBezTo>
                    <a:pt x="2999" y="1166"/>
                    <a:pt x="3164" y="1001"/>
                    <a:pt x="3381" y="783"/>
                  </a:cubicBezTo>
                  <a:cubicBezTo>
                    <a:pt x="3490" y="731"/>
                    <a:pt x="3490" y="623"/>
                    <a:pt x="3433" y="514"/>
                  </a:cubicBezTo>
                  <a:lnTo>
                    <a:pt x="3490" y="514"/>
                  </a:lnTo>
                  <a:cubicBezTo>
                    <a:pt x="3650" y="514"/>
                    <a:pt x="3759" y="297"/>
                    <a:pt x="3598" y="189"/>
                  </a:cubicBezTo>
                  <a:cubicBezTo>
                    <a:pt x="3333" y="59"/>
                    <a:pt x="3077" y="1"/>
                    <a:pt x="2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59" name="Google Shape;459;p33"/>
          <p:cNvSpPr txBox="1"/>
          <p:nvPr/>
        </p:nvSpPr>
        <p:spPr>
          <a:xfrm>
            <a:off x="6803575" y="2273075"/>
            <a:ext cx="20616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rPr>
              <a:t>Elevation</a:t>
            </a:r>
            <a:endParaRPr b="1" sz="2400">
              <a:solidFill>
                <a:schemeClr val="dk1"/>
              </a:solidFill>
              <a:latin typeface="Concert One"/>
              <a:ea typeface="Concert One"/>
              <a:cs typeface="Concert One"/>
              <a:sym typeface="Concert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rPr>
              <a:t> Change</a:t>
            </a:r>
            <a:endParaRPr b="1" sz="2400">
              <a:solidFill>
                <a:schemeClr val="dk1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sp>
        <p:nvSpPr>
          <p:cNvPr id="460" name="Google Shape;460;p33"/>
          <p:cNvSpPr txBox="1"/>
          <p:nvPr/>
        </p:nvSpPr>
        <p:spPr>
          <a:xfrm>
            <a:off x="6938249" y="3431150"/>
            <a:ext cx="17646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Raster Difference (Rasterio library)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cxnSp>
        <p:nvCxnSpPr>
          <p:cNvPr id="461" name="Google Shape;461;p33"/>
          <p:cNvCxnSpPr>
            <a:stCxn id="452" idx="2"/>
            <a:endCxn id="453" idx="0"/>
          </p:cNvCxnSpPr>
          <p:nvPr/>
        </p:nvCxnSpPr>
        <p:spPr>
          <a:xfrm>
            <a:off x="2619125" y="3033800"/>
            <a:ext cx="0" cy="274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462" name="Google Shape;462;p33"/>
          <p:cNvCxnSpPr>
            <a:stCxn id="459" idx="2"/>
            <a:endCxn id="460" idx="0"/>
          </p:cNvCxnSpPr>
          <p:nvPr/>
        </p:nvCxnSpPr>
        <p:spPr>
          <a:xfrm flipH="1">
            <a:off x="7820575" y="3086975"/>
            <a:ext cx="13800" cy="344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463" name="Google Shape;463;p33"/>
          <p:cNvCxnSpPr>
            <a:stCxn id="464" idx="2"/>
            <a:endCxn id="452" idx="0"/>
          </p:cNvCxnSpPr>
          <p:nvPr/>
        </p:nvCxnSpPr>
        <p:spPr>
          <a:xfrm>
            <a:off x="2619133" y="1727493"/>
            <a:ext cx="0" cy="565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5" name="Google Shape;465;p33"/>
          <p:cNvCxnSpPr>
            <a:stCxn id="466" idx="2"/>
            <a:endCxn id="455" idx="0"/>
          </p:cNvCxnSpPr>
          <p:nvPr/>
        </p:nvCxnSpPr>
        <p:spPr>
          <a:xfrm>
            <a:off x="5278621" y="1725562"/>
            <a:ext cx="0" cy="549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7" name="Google Shape;467;p33"/>
          <p:cNvCxnSpPr>
            <a:stCxn id="451" idx="4"/>
            <a:endCxn id="459" idx="0"/>
          </p:cNvCxnSpPr>
          <p:nvPr/>
        </p:nvCxnSpPr>
        <p:spPr>
          <a:xfrm>
            <a:off x="7820553" y="1663300"/>
            <a:ext cx="13800" cy="609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8" name="Google Shape;468;p33"/>
          <p:cNvCxnSpPr>
            <a:stCxn id="469" idx="6"/>
            <a:endCxn id="466" idx="1"/>
          </p:cNvCxnSpPr>
          <p:nvPr/>
        </p:nvCxnSpPr>
        <p:spPr>
          <a:xfrm>
            <a:off x="3248397" y="1204357"/>
            <a:ext cx="1509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0" name="Google Shape;470;p33"/>
          <p:cNvCxnSpPr>
            <a:stCxn id="471" idx="6"/>
            <a:endCxn id="472" idx="2"/>
          </p:cNvCxnSpPr>
          <p:nvPr/>
        </p:nvCxnSpPr>
        <p:spPr>
          <a:xfrm>
            <a:off x="5907884" y="1204357"/>
            <a:ext cx="1283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73" name="Google Shape;473;p33"/>
          <p:cNvGrpSpPr/>
          <p:nvPr/>
        </p:nvGrpSpPr>
        <p:grpSpPr>
          <a:xfrm>
            <a:off x="221136" y="101735"/>
            <a:ext cx="2264208" cy="343289"/>
            <a:chOff x="3472550" y="2190275"/>
            <a:chExt cx="3910550" cy="592900"/>
          </a:xfrm>
        </p:grpSpPr>
        <p:sp>
          <p:nvSpPr>
            <p:cNvPr id="474" name="Google Shape;474;p33"/>
            <p:cNvSpPr/>
            <p:nvPr/>
          </p:nvSpPr>
          <p:spPr>
            <a:xfrm>
              <a:off x="3472550" y="2190275"/>
              <a:ext cx="3910550" cy="591425"/>
            </a:xfrm>
            <a:custGeom>
              <a:rect b="b" l="l" r="r" t="t"/>
              <a:pathLst>
                <a:path extrusionOk="0" h="23657" w="156422">
                  <a:moveTo>
                    <a:pt x="78253" y="0"/>
                  </a:moveTo>
                  <a:cubicBezTo>
                    <a:pt x="75081" y="0"/>
                    <a:pt x="71908" y="381"/>
                    <a:pt x="68887" y="1287"/>
                  </a:cubicBezTo>
                  <a:cubicBezTo>
                    <a:pt x="66017" y="2042"/>
                    <a:pt x="62845" y="4006"/>
                    <a:pt x="63069" y="6876"/>
                  </a:cubicBezTo>
                  <a:cubicBezTo>
                    <a:pt x="63147" y="7553"/>
                    <a:pt x="63371" y="8157"/>
                    <a:pt x="63147" y="8761"/>
                  </a:cubicBezTo>
                  <a:cubicBezTo>
                    <a:pt x="62882" y="9780"/>
                    <a:pt x="61916" y="10047"/>
                    <a:pt x="60797" y="10047"/>
                  </a:cubicBezTo>
                  <a:cubicBezTo>
                    <a:pt x="60005" y="10047"/>
                    <a:pt x="59137" y="9914"/>
                    <a:pt x="58386" y="9819"/>
                  </a:cubicBezTo>
                  <a:cubicBezTo>
                    <a:pt x="57987" y="9762"/>
                    <a:pt x="57594" y="9735"/>
                    <a:pt x="57205" y="9735"/>
                  </a:cubicBezTo>
                  <a:cubicBezTo>
                    <a:pt x="52436" y="9735"/>
                    <a:pt x="48360" y="13777"/>
                    <a:pt x="43963" y="16012"/>
                  </a:cubicBezTo>
                  <a:cubicBezTo>
                    <a:pt x="39249" y="18499"/>
                    <a:pt x="33835" y="18832"/>
                    <a:pt x="28405" y="18832"/>
                  </a:cubicBezTo>
                  <a:cubicBezTo>
                    <a:pt x="27397" y="18832"/>
                    <a:pt x="26388" y="18821"/>
                    <a:pt x="25383" y="18809"/>
                  </a:cubicBezTo>
                  <a:lnTo>
                    <a:pt x="21226" y="18809"/>
                  </a:lnTo>
                  <a:cubicBezTo>
                    <a:pt x="18507" y="18882"/>
                    <a:pt x="761" y="19565"/>
                    <a:pt x="229" y="22284"/>
                  </a:cubicBezTo>
                  <a:cubicBezTo>
                    <a:pt x="1" y="23433"/>
                    <a:pt x="4146" y="23657"/>
                    <a:pt x="7692" y="23657"/>
                  </a:cubicBezTo>
                  <a:cubicBezTo>
                    <a:pt x="9965" y="23657"/>
                    <a:pt x="11993" y="23565"/>
                    <a:pt x="12465" y="23565"/>
                  </a:cubicBezTo>
                  <a:lnTo>
                    <a:pt x="118887" y="23565"/>
                  </a:lnTo>
                  <a:cubicBezTo>
                    <a:pt x="125204" y="23565"/>
                    <a:pt x="131522" y="23633"/>
                    <a:pt x="137828" y="23633"/>
                  </a:cubicBezTo>
                  <a:cubicBezTo>
                    <a:pt x="143056" y="23633"/>
                    <a:pt x="148275" y="23586"/>
                    <a:pt x="153479" y="23414"/>
                  </a:cubicBezTo>
                  <a:cubicBezTo>
                    <a:pt x="154156" y="23414"/>
                    <a:pt x="154838" y="23341"/>
                    <a:pt x="155364" y="23039"/>
                  </a:cubicBezTo>
                  <a:cubicBezTo>
                    <a:pt x="155968" y="22737"/>
                    <a:pt x="156421" y="22133"/>
                    <a:pt x="156270" y="21450"/>
                  </a:cubicBezTo>
                  <a:cubicBezTo>
                    <a:pt x="155745" y="18580"/>
                    <a:pt x="149551" y="17674"/>
                    <a:pt x="147358" y="17450"/>
                  </a:cubicBezTo>
                  <a:cubicBezTo>
                    <a:pt x="143509" y="16997"/>
                    <a:pt x="139582" y="17371"/>
                    <a:pt x="135727" y="16695"/>
                  </a:cubicBezTo>
                  <a:cubicBezTo>
                    <a:pt x="131274" y="15861"/>
                    <a:pt x="126965" y="14278"/>
                    <a:pt x="122434" y="13595"/>
                  </a:cubicBezTo>
                  <a:cubicBezTo>
                    <a:pt x="121130" y="13397"/>
                    <a:pt x="119787" y="13283"/>
                    <a:pt x="118444" y="13283"/>
                  </a:cubicBezTo>
                  <a:cubicBezTo>
                    <a:pt x="115662" y="13283"/>
                    <a:pt x="112882" y="13773"/>
                    <a:pt x="110461" y="15025"/>
                  </a:cubicBezTo>
                  <a:lnTo>
                    <a:pt x="110461" y="15025"/>
                  </a:lnTo>
                  <a:cubicBezTo>
                    <a:pt x="111752" y="13942"/>
                    <a:pt x="112417" y="12075"/>
                    <a:pt x="112240" y="10350"/>
                  </a:cubicBezTo>
                  <a:cubicBezTo>
                    <a:pt x="112011" y="8157"/>
                    <a:pt x="110579" y="6272"/>
                    <a:pt x="108839" y="4912"/>
                  </a:cubicBezTo>
                  <a:cubicBezTo>
                    <a:pt x="106573" y="3178"/>
                    <a:pt x="103893" y="2427"/>
                    <a:pt x="101120" y="2427"/>
                  </a:cubicBezTo>
                  <a:cubicBezTo>
                    <a:pt x="96408" y="2427"/>
                    <a:pt x="91429" y="4595"/>
                    <a:pt x="87769" y="7782"/>
                  </a:cubicBezTo>
                  <a:cubicBezTo>
                    <a:pt x="88525" y="5438"/>
                    <a:pt x="87165" y="2949"/>
                    <a:pt x="85123" y="1589"/>
                  </a:cubicBezTo>
                  <a:cubicBezTo>
                    <a:pt x="83087" y="302"/>
                    <a:pt x="80591" y="0"/>
                    <a:pt x="78253" y="0"/>
                  </a:cubicBezTo>
                  <a:close/>
                </a:path>
              </a:pathLst>
            </a:custGeom>
            <a:solidFill>
              <a:srgbClr val="FFFFFF">
                <a:alpha val="33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3472675" y="2413075"/>
              <a:ext cx="3910425" cy="370100"/>
            </a:xfrm>
            <a:custGeom>
              <a:rect b="b" l="l" r="r" t="t"/>
              <a:pathLst>
                <a:path extrusionOk="0" h="14804" w="156417">
                  <a:moveTo>
                    <a:pt x="100526" y="0"/>
                  </a:moveTo>
                  <a:cubicBezTo>
                    <a:pt x="97130" y="0"/>
                    <a:pt x="93728" y="1360"/>
                    <a:pt x="90634" y="2949"/>
                  </a:cubicBezTo>
                  <a:cubicBezTo>
                    <a:pt x="86707" y="4985"/>
                    <a:pt x="84816" y="10804"/>
                    <a:pt x="80435" y="10804"/>
                  </a:cubicBezTo>
                  <a:lnTo>
                    <a:pt x="79909" y="10804"/>
                  </a:lnTo>
                  <a:cubicBezTo>
                    <a:pt x="79456" y="8913"/>
                    <a:pt x="78622" y="6725"/>
                    <a:pt x="76810" y="5891"/>
                  </a:cubicBezTo>
                  <a:cubicBezTo>
                    <a:pt x="75903" y="5438"/>
                    <a:pt x="74846" y="5438"/>
                    <a:pt x="73789" y="5438"/>
                  </a:cubicBezTo>
                  <a:cubicBezTo>
                    <a:pt x="73033" y="5438"/>
                    <a:pt x="72206" y="5366"/>
                    <a:pt x="71372" y="5366"/>
                  </a:cubicBezTo>
                  <a:cubicBezTo>
                    <a:pt x="68429" y="5366"/>
                    <a:pt x="65481" y="5589"/>
                    <a:pt x="62761" y="6725"/>
                  </a:cubicBezTo>
                  <a:cubicBezTo>
                    <a:pt x="60194" y="7783"/>
                    <a:pt x="58006" y="9595"/>
                    <a:pt x="55589" y="10876"/>
                  </a:cubicBezTo>
                  <a:cubicBezTo>
                    <a:pt x="52719" y="12465"/>
                    <a:pt x="49094" y="12840"/>
                    <a:pt x="45469" y="12840"/>
                  </a:cubicBezTo>
                  <a:cubicBezTo>
                    <a:pt x="42599" y="12840"/>
                    <a:pt x="39650" y="12616"/>
                    <a:pt x="37082" y="12616"/>
                  </a:cubicBezTo>
                  <a:lnTo>
                    <a:pt x="5137" y="12616"/>
                  </a:lnTo>
                  <a:cubicBezTo>
                    <a:pt x="4605" y="12616"/>
                    <a:pt x="3245" y="12387"/>
                    <a:pt x="2115" y="12387"/>
                  </a:cubicBezTo>
                  <a:cubicBezTo>
                    <a:pt x="1584" y="12387"/>
                    <a:pt x="1131" y="12465"/>
                    <a:pt x="907" y="12616"/>
                  </a:cubicBezTo>
                  <a:cubicBezTo>
                    <a:pt x="526" y="12840"/>
                    <a:pt x="303" y="13142"/>
                    <a:pt x="224" y="13372"/>
                  </a:cubicBezTo>
                  <a:cubicBezTo>
                    <a:pt x="1" y="14580"/>
                    <a:pt x="4152" y="14804"/>
                    <a:pt x="7705" y="14804"/>
                  </a:cubicBezTo>
                  <a:cubicBezTo>
                    <a:pt x="9668" y="14804"/>
                    <a:pt x="11402" y="14731"/>
                    <a:pt x="12158" y="14653"/>
                  </a:cubicBezTo>
                  <a:lnTo>
                    <a:pt x="118882" y="14653"/>
                  </a:lnTo>
                  <a:cubicBezTo>
                    <a:pt x="121976" y="14653"/>
                    <a:pt x="125075" y="14731"/>
                    <a:pt x="128169" y="14731"/>
                  </a:cubicBezTo>
                  <a:lnTo>
                    <a:pt x="137311" y="14731"/>
                  </a:lnTo>
                  <a:cubicBezTo>
                    <a:pt x="142519" y="14731"/>
                    <a:pt x="147655" y="14731"/>
                    <a:pt x="152791" y="14502"/>
                  </a:cubicBezTo>
                  <a:lnTo>
                    <a:pt x="153474" y="14502"/>
                  </a:lnTo>
                  <a:cubicBezTo>
                    <a:pt x="154151" y="14502"/>
                    <a:pt x="154833" y="14429"/>
                    <a:pt x="155359" y="14127"/>
                  </a:cubicBezTo>
                  <a:cubicBezTo>
                    <a:pt x="155963" y="13825"/>
                    <a:pt x="156416" y="13221"/>
                    <a:pt x="156344" y="12616"/>
                  </a:cubicBezTo>
                  <a:lnTo>
                    <a:pt x="156042" y="12616"/>
                  </a:lnTo>
                  <a:cubicBezTo>
                    <a:pt x="154833" y="12616"/>
                    <a:pt x="150151" y="12616"/>
                    <a:pt x="144785" y="12538"/>
                  </a:cubicBezTo>
                  <a:lnTo>
                    <a:pt x="124320" y="12538"/>
                  </a:lnTo>
                  <a:cubicBezTo>
                    <a:pt x="125226" y="10200"/>
                    <a:pt x="123033" y="7632"/>
                    <a:pt x="120616" y="7178"/>
                  </a:cubicBezTo>
                  <a:cubicBezTo>
                    <a:pt x="120163" y="7100"/>
                    <a:pt x="119559" y="7027"/>
                    <a:pt x="118882" y="7027"/>
                  </a:cubicBezTo>
                  <a:cubicBezTo>
                    <a:pt x="115933" y="7027"/>
                    <a:pt x="111631" y="7783"/>
                    <a:pt x="109740" y="8538"/>
                  </a:cubicBezTo>
                  <a:cubicBezTo>
                    <a:pt x="110272" y="4459"/>
                    <a:pt x="106495" y="834"/>
                    <a:pt x="102417" y="151"/>
                  </a:cubicBezTo>
                  <a:cubicBezTo>
                    <a:pt x="101813" y="0"/>
                    <a:pt x="101130" y="0"/>
                    <a:pt x="100526" y="0"/>
                  </a:cubicBezTo>
                  <a:close/>
                </a:path>
              </a:pathLst>
            </a:custGeom>
            <a:solidFill>
              <a:srgbClr val="FFFFFF">
                <a:alpha val="33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6" name="Google Shape;476;p33"/>
          <p:cNvGrpSpPr/>
          <p:nvPr/>
        </p:nvGrpSpPr>
        <p:grpSpPr>
          <a:xfrm>
            <a:off x="7191322" y="575557"/>
            <a:ext cx="1258500" cy="1257600"/>
            <a:chOff x="6438509" y="2161125"/>
            <a:chExt cx="1258500" cy="1257600"/>
          </a:xfrm>
        </p:grpSpPr>
        <p:sp>
          <p:nvSpPr>
            <p:cNvPr id="472" name="Google Shape;472;p33"/>
            <p:cNvSpPr/>
            <p:nvPr/>
          </p:nvSpPr>
          <p:spPr>
            <a:xfrm>
              <a:off x="6438509" y="2161125"/>
              <a:ext cx="1258500" cy="125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477" name="Google Shape;477;p33"/>
            <p:cNvPicPr preferRelativeResize="0"/>
            <p:nvPr/>
          </p:nvPicPr>
          <p:blipFill rotWithShape="1">
            <a:blip r:embed="rId3">
              <a:alphaModFix/>
            </a:blip>
            <a:srcRect b="0" l="0" r="5793" t="0"/>
            <a:stretch/>
          </p:blipFill>
          <p:spPr>
            <a:xfrm>
              <a:off x="6518250" y="2241277"/>
              <a:ext cx="1097280" cy="109728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78" name="Google Shape;478;p33"/>
          <p:cNvGrpSpPr/>
          <p:nvPr/>
        </p:nvGrpSpPr>
        <p:grpSpPr>
          <a:xfrm>
            <a:off x="1989897" y="575557"/>
            <a:ext cx="1258500" cy="1257600"/>
            <a:chOff x="6375584" y="561825"/>
            <a:chExt cx="1258500" cy="1257600"/>
          </a:xfrm>
        </p:grpSpPr>
        <p:sp>
          <p:nvSpPr>
            <p:cNvPr id="469" name="Google Shape;469;p33"/>
            <p:cNvSpPr/>
            <p:nvPr/>
          </p:nvSpPr>
          <p:spPr>
            <a:xfrm>
              <a:off x="6375584" y="561825"/>
              <a:ext cx="1258500" cy="125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464" name="Google Shape;464;p3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481683" y="667488"/>
              <a:ext cx="1046275" cy="1046275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479" name="Google Shape;479;p33"/>
          <p:cNvCxnSpPr>
            <a:stCxn id="455" idx="2"/>
            <a:endCxn id="454" idx="0"/>
          </p:cNvCxnSpPr>
          <p:nvPr/>
        </p:nvCxnSpPr>
        <p:spPr>
          <a:xfrm>
            <a:off x="5278625" y="3121013"/>
            <a:ext cx="0" cy="187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pic>
        <p:nvPicPr>
          <p:cNvPr id="480" name="Google Shape;480;p33"/>
          <p:cNvPicPr preferRelativeResize="0"/>
          <p:nvPr/>
        </p:nvPicPr>
        <p:blipFill rotWithShape="1">
          <a:blip r:embed="rId5">
            <a:alphaModFix/>
          </a:blip>
          <a:srcRect b="32449" l="15466" r="14578" t="4098"/>
          <a:stretch/>
        </p:blipFill>
        <p:spPr>
          <a:xfrm>
            <a:off x="1980141" y="3683991"/>
            <a:ext cx="3359724" cy="17142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1" name="Google Shape;481;p33"/>
          <p:cNvGrpSpPr/>
          <p:nvPr/>
        </p:nvGrpSpPr>
        <p:grpSpPr>
          <a:xfrm>
            <a:off x="4649384" y="575557"/>
            <a:ext cx="1258500" cy="1257600"/>
            <a:chOff x="6631259" y="3302675"/>
            <a:chExt cx="1258500" cy="1257600"/>
          </a:xfrm>
        </p:grpSpPr>
        <p:sp>
          <p:nvSpPr>
            <p:cNvPr id="471" name="Google Shape;471;p33"/>
            <p:cNvSpPr/>
            <p:nvPr/>
          </p:nvSpPr>
          <p:spPr>
            <a:xfrm>
              <a:off x="6631259" y="3302675"/>
              <a:ext cx="1258500" cy="125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466" name="Google Shape;466;p3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739288" y="3410264"/>
              <a:ext cx="1042417" cy="104241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82" name="Google Shape;482;p33"/>
          <p:cNvPicPr preferRelativeResize="0"/>
          <p:nvPr/>
        </p:nvPicPr>
        <p:blipFill rotWithShape="1">
          <a:blip r:embed="rId7">
            <a:alphaModFix/>
          </a:blip>
          <a:srcRect b="23907" l="0" r="0" t="5525"/>
          <a:stretch/>
        </p:blipFill>
        <p:spPr>
          <a:xfrm>
            <a:off x="4166288" y="3998025"/>
            <a:ext cx="3547377" cy="1390949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33"/>
          <p:cNvSpPr txBox="1"/>
          <p:nvPr>
            <p:ph type="title"/>
          </p:nvPr>
        </p:nvSpPr>
        <p:spPr>
          <a:xfrm rot="-5400000">
            <a:off x="-604325" y="1633113"/>
            <a:ext cx="2984400" cy="8418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Workflow</a:t>
            </a:r>
            <a:endParaRPr sz="3900"/>
          </a:p>
        </p:txBody>
      </p:sp>
      <p:pic>
        <p:nvPicPr>
          <p:cNvPr id="484" name="Google Shape;484;p33"/>
          <p:cNvPicPr preferRelativeResize="0"/>
          <p:nvPr/>
        </p:nvPicPr>
        <p:blipFill rotWithShape="1">
          <a:blip r:embed="rId8">
            <a:alphaModFix/>
          </a:blip>
          <a:srcRect b="18726" l="0" r="0" t="20824"/>
          <a:stretch/>
        </p:blipFill>
        <p:spPr>
          <a:xfrm>
            <a:off x="5894725" y="176600"/>
            <a:ext cx="1309700" cy="56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5" name="Google Shape;485;p3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282125" y="189061"/>
            <a:ext cx="1441536" cy="540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34"/>
          <p:cNvSpPr/>
          <p:nvPr/>
        </p:nvSpPr>
        <p:spPr>
          <a:xfrm flipH="1">
            <a:off x="7524714" y="2183050"/>
            <a:ext cx="1619286" cy="253506"/>
          </a:xfrm>
          <a:custGeom>
            <a:rect b="b" l="l" r="r" t="t"/>
            <a:pathLst>
              <a:path extrusionOk="0" h="5119" w="82239">
                <a:moveTo>
                  <a:pt x="4187" y="0"/>
                </a:moveTo>
                <a:cubicBezTo>
                  <a:pt x="3843" y="0"/>
                  <a:pt x="1982" y="112"/>
                  <a:pt x="698" y="810"/>
                </a:cubicBezTo>
                <a:cubicBezTo>
                  <a:pt x="586" y="931"/>
                  <a:pt x="354" y="931"/>
                  <a:pt x="0" y="931"/>
                </a:cubicBezTo>
                <a:lnTo>
                  <a:pt x="0" y="5118"/>
                </a:lnTo>
                <a:lnTo>
                  <a:pt x="2559" y="5118"/>
                </a:lnTo>
                <a:cubicBezTo>
                  <a:pt x="2912" y="5118"/>
                  <a:pt x="3257" y="4997"/>
                  <a:pt x="3722" y="4997"/>
                </a:cubicBezTo>
                <a:cubicBezTo>
                  <a:pt x="4076" y="4885"/>
                  <a:pt x="4653" y="4885"/>
                  <a:pt x="5471" y="4765"/>
                </a:cubicBezTo>
                <a:lnTo>
                  <a:pt x="6514" y="4765"/>
                </a:lnTo>
                <a:cubicBezTo>
                  <a:pt x="6635" y="4653"/>
                  <a:pt x="7100" y="4532"/>
                  <a:pt x="7444" y="4420"/>
                </a:cubicBezTo>
                <a:cubicBezTo>
                  <a:pt x="7798" y="4188"/>
                  <a:pt x="9305" y="4067"/>
                  <a:pt x="11054" y="4067"/>
                </a:cubicBezTo>
                <a:lnTo>
                  <a:pt x="11631" y="4067"/>
                </a:lnTo>
                <a:cubicBezTo>
                  <a:pt x="12794" y="4188"/>
                  <a:pt x="14079" y="4188"/>
                  <a:pt x="15353" y="4188"/>
                </a:cubicBezTo>
                <a:lnTo>
                  <a:pt x="17568" y="4188"/>
                </a:lnTo>
                <a:cubicBezTo>
                  <a:pt x="18964" y="4188"/>
                  <a:pt x="20239" y="4188"/>
                  <a:pt x="21057" y="4299"/>
                </a:cubicBezTo>
                <a:cubicBezTo>
                  <a:pt x="21867" y="4420"/>
                  <a:pt x="23030" y="4532"/>
                  <a:pt x="24314" y="4532"/>
                </a:cubicBezTo>
                <a:lnTo>
                  <a:pt x="27571" y="4532"/>
                </a:lnTo>
                <a:cubicBezTo>
                  <a:pt x="27804" y="4420"/>
                  <a:pt x="28148" y="4420"/>
                  <a:pt x="28501" y="4420"/>
                </a:cubicBezTo>
                <a:cubicBezTo>
                  <a:pt x="28967" y="4420"/>
                  <a:pt x="29311" y="4420"/>
                  <a:pt x="29544" y="4532"/>
                </a:cubicBezTo>
                <a:cubicBezTo>
                  <a:pt x="30242" y="4765"/>
                  <a:pt x="31758" y="4997"/>
                  <a:pt x="34782" y="4997"/>
                </a:cubicBezTo>
                <a:lnTo>
                  <a:pt x="35248" y="4997"/>
                </a:lnTo>
                <a:cubicBezTo>
                  <a:pt x="35592" y="4997"/>
                  <a:pt x="37453" y="4997"/>
                  <a:pt x="38737" y="4532"/>
                </a:cubicBezTo>
                <a:cubicBezTo>
                  <a:pt x="38970" y="4532"/>
                  <a:pt x="39668" y="4420"/>
                  <a:pt x="40365" y="4420"/>
                </a:cubicBezTo>
                <a:cubicBezTo>
                  <a:pt x="40942" y="4420"/>
                  <a:pt x="41529" y="4420"/>
                  <a:pt x="41873" y="4532"/>
                </a:cubicBezTo>
                <a:cubicBezTo>
                  <a:pt x="42803" y="4653"/>
                  <a:pt x="44199" y="4765"/>
                  <a:pt x="46060" y="4765"/>
                </a:cubicBezTo>
                <a:cubicBezTo>
                  <a:pt x="47223" y="4765"/>
                  <a:pt x="48507" y="4765"/>
                  <a:pt x="50015" y="4653"/>
                </a:cubicBezTo>
                <a:lnTo>
                  <a:pt x="50136" y="4653"/>
                </a:lnTo>
                <a:cubicBezTo>
                  <a:pt x="50480" y="4765"/>
                  <a:pt x="52109" y="4997"/>
                  <a:pt x="54435" y="4997"/>
                </a:cubicBezTo>
                <a:lnTo>
                  <a:pt x="54556" y="4997"/>
                </a:lnTo>
                <a:cubicBezTo>
                  <a:pt x="54788" y="4997"/>
                  <a:pt x="55719" y="5118"/>
                  <a:pt x="56994" y="5118"/>
                </a:cubicBezTo>
                <a:cubicBezTo>
                  <a:pt x="57692" y="5118"/>
                  <a:pt x="58510" y="5118"/>
                  <a:pt x="59320" y="4997"/>
                </a:cubicBezTo>
                <a:lnTo>
                  <a:pt x="59441" y="4997"/>
                </a:lnTo>
                <a:cubicBezTo>
                  <a:pt x="59674" y="4997"/>
                  <a:pt x="61646" y="4885"/>
                  <a:pt x="62698" y="4765"/>
                </a:cubicBezTo>
                <a:cubicBezTo>
                  <a:pt x="63275" y="4653"/>
                  <a:pt x="64205" y="4653"/>
                  <a:pt x="65257" y="4653"/>
                </a:cubicBezTo>
                <a:cubicBezTo>
                  <a:pt x="67695" y="4532"/>
                  <a:pt x="72003" y="4420"/>
                  <a:pt x="75027" y="4067"/>
                </a:cubicBezTo>
                <a:cubicBezTo>
                  <a:pt x="75260" y="4067"/>
                  <a:pt x="82238" y="2904"/>
                  <a:pt x="77698" y="1861"/>
                </a:cubicBezTo>
                <a:cubicBezTo>
                  <a:pt x="76190" y="1508"/>
                  <a:pt x="72468" y="1275"/>
                  <a:pt x="69444" y="1275"/>
                </a:cubicBezTo>
                <a:lnTo>
                  <a:pt x="67695" y="1275"/>
                </a:lnTo>
                <a:cubicBezTo>
                  <a:pt x="67583" y="1275"/>
                  <a:pt x="67583" y="1275"/>
                  <a:pt x="67462" y="1396"/>
                </a:cubicBezTo>
                <a:cubicBezTo>
                  <a:pt x="67350" y="1396"/>
                  <a:pt x="66652" y="1508"/>
                  <a:pt x="63275" y="1508"/>
                </a:cubicBezTo>
                <a:lnTo>
                  <a:pt x="58622" y="1508"/>
                </a:lnTo>
                <a:cubicBezTo>
                  <a:pt x="58157" y="1396"/>
                  <a:pt x="57813" y="1396"/>
                  <a:pt x="57347" y="1396"/>
                </a:cubicBezTo>
                <a:cubicBezTo>
                  <a:pt x="56296" y="1396"/>
                  <a:pt x="55365" y="1508"/>
                  <a:pt x="54435" y="1508"/>
                </a:cubicBezTo>
                <a:lnTo>
                  <a:pt x="53039" y="1508"/>
                </a:lnTo>
                <a:cubicBezTo>
                  <a:pt x="50834" y="1508"/>
                  <a:pt x="48740" y="1275"/>
                  <a:pt x="47689" y="931"/>
                </a:cubicBezTo>
                <a:cubicBezTo>
                  <a:pt x="47223" y="810"/>
                  <a:pt x="46525" y="577"/>
                  <a:pt x="45828" y="577"/>
                </a:cubicBezTo>
                <a:cubicBezTo>
                  <a:pt x="44897" y="466"/>
                  <a:pt x="44088" y="345"/>
                  <a:pt x="43501" y="233"/>
                </a:cubicBezTo>
                <a:cubicBezTo>
                  <a:pt x="42571" y="112"/>
                  <a:pt x="41408" y="0"/>
                  <a:pt x="40133" y="0"/>
                </a:cubicBezTo>
                <a:lnTo>
                  <a:pt x="36876" y="0"/>
                </a:lnTo>
                <a:cubicBezTo>
                  <a:pt x="36522" y="0"/>
                  <a:pt x="36178" y="112"/>
                  <a:pt x="35713" y="233"/>
                </a:cubicBezTo>
                <a:cubicBezTo>
                  <a:pt x="35480" y="345"/>
                  <a:pt x="34782" y="345"/>
                  <a:pt x="33964" y="466"/>
                </a:cubicBezTo>
                <a:cubicBezTo>
                  <a:pt x="33731" y="466"/>
                  <a:pt x="33498" y="466"/>
                  <a:pt x="33033" y="577"/>
                </a:cubicBezTo>
                <a:lnTo>
                  <a:pt x="32921" y="577"/>
                </a:lnTo>
                <a:cubicBezTo>
                  <a:pt x="32800" y="577"/>
                  <a:pt x="32335" y="810"/>
                  <a:pt x="31991" y="1043"/>
                </a:cubicBezTo>
                <a:cubicBezTo>
                  <a:pt x="31637" y="1275"/>
                  <a:pt x="30130" y="1508"/>
                  <a:pt x="28501" y="1508"/>
                </a:cubicBezTo>
                <a:lnTo>
                  <a:pt x="27804" y="1508"/>
                </a:lnTo>
                <a:cubicBezTo>
                  <a:pt x="26640" y="1508"/>
                  <a:pt x="25356" y="1396"/>
                  <a:pt x="24193" y="1396"/>
                </a:cubicBezTo>
                <a:cubicBezTo>
                  <a:pt x="23616" y="1396"/>
                  <a:pt x="23263" y="1396"/>
                  <a:pt x="22797" y="1508"/>
                </a:cubicBezTo>
                <a:lnTo>
                  <a:pt x="21988" y="1508"/>
                </a:lnTo>
                <a:cubicBezTo>
                  <a:pt x="20592" y="1508"/>
                  <a:pt x="19196" y="1396"/>
                  <a:pt x="18378" y="1163"/>
                </a:cubicBezTo>
                <a:cubicBezTo>
                  <a:pt x="17568" y="931"/>
                  <a:pt x="16405" y="810"/>
                  <a:pt x="15121" y="810"/>
                </a:cubicBezTo>
                <a:cubicBezTo>
                  <a:pt x="14544" y="810"/>
                  <a:pt x="14079" y="810"/>
                  <a:pt x="13492" y="931"/>
                </a:cubicBezTo>
                <a:lnTo>
                  <a:pt x="11864" y="931"/>
                </a:lnTo>
                <a:cubicBezTo>
                  <a:pt x="11752" y="1043"/>
                  <a:pt x="11287" y="1043"/>
                  <a:pt x="10933" y="1043"/>
                </a:cubicBezTo>
                <a:cubicBezTo>
                  <a:pt x="10589" y="1043"/>
                  <a:pt x="10124" y="1043"/>
                  <a:pt x="10003" y="931"/>
                </a:cubicBezTo>
                <a:cubicBezTo>
                  <a:pt x="9193" y="577"/>
                  <a:pt x="7677" y="0"/>
                  <a:pt x="4653" y="0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1" name="Google Shape;491;p34"/>
          <p:cNvPicPr preferRelativeResize="0"/>
          <p:nvPr/>
        </p:nvPicPr>
        <p:blipFill rotWithShape="1">
          <a:blip r:embed="rId3">
            <a:alphaModFix/>
          </a:blip>
          <a:srcRect b="21322" l="8454" r="19348" t="21907"/>
          <a:stretch/>
        </p:blipFill>
        <p:spPr>
          <a:xfrm>
            <a:off x="1714525" y="572438"/>
            <a:ext cx="6281928" cy="347472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2" name="Google Shape;492;p34"/>
          <p:cNvPicPr preferRelativeResize="0"/>
          <p:nvPr/>
        </p:nvPicPr>
        <p:blipFill rotWithShape="1">
          <a:blip r:embed="rId4">
            <a:alphaModFix/>
          </a:blip>
          <a:srcRect b="28208" l="3607" r="13459" t="28321"/>
          <a:stretch/>
        </p:blipFill>
        <p:spPr>
          <a:xfrm>
            <a:off x="1716800" y="570587"/>
            <a:ext cx="6277375" cy="3478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3" name="Google Shape;493;p34"/>
          <p:cNvPicPr preferRelativeResize="0"/>
          <p:nvPr/>
        </p:nvPicPr>
        <p:blipFill rotWithShape="1">
          <a:blip r:embed="rId5">
            <a:alphaModFix/>
          </a:blip>
          <a:srcRect b="10853" l="10561" r="1503" t="7360"/>
          <a:stretch/>
        </p:blipFill>
        <p:spPr>
          <a:xfrm>
            <a:off x="1714525" y="572450"/>
            <a:ext cx="6281926" cy="3474700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p34"/>
          <p:cNvSpPr txBox="1"/>
          <p:nvPr>
            <p:ph type="title"/>
          </p:nvPr>
        </p:nvSpPr>
        <p:spPr>
          <a:xfrm rot="-5400000">
            <a:off x="-604325" y="1633113"/>
            <a:ext cx="2984400" cy="8418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Lava Flow</a:t>
            </a:r>
            <a:endParaRPr sz="39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35"/>
          <p:cNvSpPr/>
          <p:nvPr/>
        </p:nvSpPr>
        <p:spPr>
          <a:xfrm flipH="1">
            <a:off x="7524714" y="2183050"/>
            <a:ext cx="1619286" cy="253506"/>
          </a:xfrm>
          <a:custGeom>
            <a:rect b="b" l="l" r="r" t="t"/>
            <a:pathLst>
              <a:path extrusionOk="0" h="5119" w="82239">
                <a:moveTo>
                  <a:pt x="4187" y="0"/>
                </a:moveTo>
                <a:cubicBezTo>
                  <a:pt x="3843" y="0"/>
                  <a:pt x="1982" y="112"/>
                  <a:pt x="698" y="810"/>
                </a:cubicBezTo>
                <a:cubicBezTo>
                  <a:pt x="586" y="931"/>
                  <a:pt x="354" y="931"/>
                  <a:pt x="0" y="931"/>
                </a:cubicBezTo>
                <a:lnTo>
                  <a:pt x="0" y="5118"/>
                </a:lnTo>
                <a:lnTo>
                  <a:pt x="2559" y="5118"/>
                </a:lnTo>
                <a:cubicBezTo>
                  <a:pt x="2912" y="5118"/>
                  <a:pt x="3257" y="4997"/>
                  <a:pt x="3722" y="4997"/>
                </a:cubicBezTo>
                <a:cubicBezTo>
                  <a:pt x="4076" y="4885"/>
                  <a:pt x="4653" y="4885"/>
                  <a:pt x="5471" y="4765"/>
                </a:cubicBezTo>
                <a:lnTo>
                  <a:pt x="6514" y="4765"/>
                </a:lnTo>
                <a:cubicBezTo>
                  <a:pt x="6635" y="4653"/>
                  <a:pt x="7100" y="4532"/>
                  <a:pt x="7444" y="4420"/>
                </a:cubicBezTo>
                <a:cubicBezTo>
                  <a:pt x="7798" y="4188"/>
                  <a:pt x="9305" y="4067"/>
                  <a:pt x="11054" y="4067"/>
                </a:cubicBezTo>
                <a:lnTo>
                  <a:pt x="11631" y="4067"/>
                </a:lnTo>
                <a:cubicBezTo>
                  <a:pt x="12794" y="4188"/>
                  <a:pt x="14079" y="4188"/>
                  <a:pt x="15353" y="4188"/>
                </a:cubicBezTo>
                <a:lnTo>
                  <a:pt x="17568" y="4188"/>
                </a:lnTo>
                <a:cubicBezTo>
                  <a:pt x="18964" y="4188"/>
                  <a:pt x="20239" y="4188"/>
                  <a:pt x="21057" y="4299"/>
                </a:cubicBezTo>
                <a:cubicBezTo>
                  <a:pt x="21867" y="4420"/>
                  <a:pt x="23030" y="4532"/>
                  <a:pt x="24314" y="4532"/>
                </a:cubicBezTo>
                <a:lnTo>
                  <a:pt x="27571" y="4532"/>
                </a:lnTo>
                <a:cubicBezTo>
                  <a:pt x="27804" y="4420"/>
                  <a:pt x="28148" y="4420"/>
                  <a:pt x="28501" y="4420"/>
                </a:cubicBezTo>
                <a:cubicBezTo>
                  <a:pt x="28967" y="4420"/>
                  <a:pt x="29311" y="4420"/>
                  <a:pt x="29544" y="4532"/>
                </a:cubicBezTo>
                <a:cubicBezTo>
                  <a:pt x="30242" y="4765"/>
                  <a:pt x="31758" y="4997"/>
                  <a:pt x="34782" y="4997"/>
                </a:cubicBezTo>
                <a:lnTo>
                  <a:pt x="35248" y="4997"/>
                </a:lnTo>
                <a:cubicBezTo>
                  <a:pt x="35592" y="4997"/>
                  <a:pt x="37453" y="4997"/>
                  <a:pt x="38737" y="4532"/>
                </a:cubicBezTo>
                <a:cubicBezTo>
                  <a:pt x="38970" y="4532"/>
                  <a:pt x="39668" y="4420"/>
                  <a:pt x="40365" y="4420"/>
                </a:cubicBezTo>
                <a:cubicBezTo>
                  <a:pt x="40942" y="4420"/>
                  <a:pt x="41529" y="4420"/>
                  <a:pt x="41873" y="4532"/>
                </a:cubicBezTo>
                <a:cubicBezTo>
                  <a:pt x="42803" y="4653"/>
                  <a:pt x="44199" y="4765"/>
                  <a:pt x="46060" y="4765"/>
                </a:cubicBezTo>
                <a:cubicBezTo>
                  <a:pt x="47223" y="4765"/>
                  <a:pt x="48507" y="4765"/>
                  <a:pt x="50015" y="4653"/>
                </a:cubicBezTo>
                <a:lnTo>
                  <a:pt x="50136" y="4653"/>
                </a:lnTo>
                <a:cubicBezTo>
                  <a:pt x="50480" y="4765"/>
                  <a:pt x="52109" y="4997"/>
                  <a:pt x="54435" y="4997"/>
                </a:cubicBezTo>
                <a:lnTo>
                  <a:pt x="54556" y="4997"/>
                </a:lnTo>
                <a:cubicBezTo>
                  <a:pt x="54788" y="4997"/>
                  <a:pt x="55719" y="5118"/>
                  <a:pt x="56994" y="5118"/>
                </a:cubicBezTo>
                <a:cubicBezTo>
                  <a:pt x="57692" y="5118"/>
                  <a:pt x="58510" y="5118"/>
                  <a:pt x="59320" y="4997"/>
                </a:cubicBezTo>
                <a:lnTo>
                  <a:pt x="59441" y="4997"/>
                </a:lnTo>
                <a:cubicBezTo>
                  <a:pt x="59674" y="4997"/>
                  <a:pt x="61646" y="4885"/>
                  <a:pt x="62698" y="4765"/>
                </a:cubicBezTo>
                <a:cubicBezTo>
                  <a:pt x="63275" y="4653"/>
                  <a:pt x="64205" y="4653"/>
                  <a:pt x="65257" y="4653"/>
                </a:cubicBezTo>
                <a:cubicBezTo>
                  <a:pt x="67695" y="4532"/>
                  <a:pt x="72003" y="4420"/>
                  <a:pt x="75027" y="4067"/>
                </a:cubicBezTo>
                <a:cubicBezTo>
                  <a:pt x="75260" y="4067"/>
                  <a:pt x="82238" y="2904"/>
                  <a:pt x="77698" y="1861"/>
                </a:cubicBezTo>
                <a:cubicBezTo>
                  <a:pt x="76190" y="1508"/>
                  <a:pt x="72468" y="1275"/>
                  <a:pt x="69444" y="1275"/>
                </a:cubicBezTo>
                <a:lnTo>
                  <a:pt x="67695" y="1275"/>
                </a:lnTo>
                <a:cubicBezTo>
                  <a:pt x="67583" y="1275"/>
                  <a:pt x="67583" y="1275"/>
                  <a:pt x="67462" y="1396"/>
                </a:cubicBezTo>
                <a:cubicBezTo>
                  <a:pt x="67350" y="1396"/>
                  <a:pt x="66652" y="1508"/>
                  <a:pt x="63275" y="1508"/>
                </a:cubicBezTo>
                <a:lnTo>
                  <a:pt x="58622" y="1508"/>
                </a:lnTo>
                <a:cubicBezTo>
                  <a:pt x="58157" y="1396"/>
                  <a:pt x="57813" y="1396"/>
                  <a:pt x="57347" y="1396"/>
                </a:cubicBezTo>
                <a:cubicBezTo>
                  <a:pt x="56296" y="1396"/>
                  <a:pt x="55365" y="1508"/>
                  <a:pt x="54435" y="1508"/>
                </a:cubicBezTo>
                <a:lnTo>
                  <a:pt x="53039" y="1508"/>
                </a:lnTo>
                <a:cubicBezTo>
                  <a:pt x="50834" y="1508"/>
                  <a:pt x="48740" y="1275"/>
                  <a:pt x="47689" y="931"/>
                </a:cubicBezTo>
                <a:cubicBezTo>
                  <a:pt x="47223" y="810"/>
                  <a:pt x="46525" y="577"/>
                  <a:pt x="45828" y="577"/>
                </a:cubicBezTo>
                <a:cubicBezTo>
                  <a:pt x="44897" y="466"/>
                  <a:pt x="44088" y="345"/>
                  <a:pt x="43501" y="233"/>
                </a:cubicBezTo>
                <a:cubicBezTo>
                  <a:pt x="42571" y="112"/>
                  <a:pt x="41408" y="0"/>
                  <a:pt x="40133" y="0"/>
                </a:cubicBezTo>
                <a:lnTo>
                  <a:pt x="36876" y="0"/>
                </a:lnTo>
                <a:cubicBezTo>
                  <a:pt x="36522" y="0"/>
                  <a:pt x="36178" y="112"/>
                  <a:pt x="35713" y="233"/>
                </a:cubicBezTo>
                <a:cubicBezTo>
                  <a:pt x="35480" y="345"/>
                  <a:pt x="34782" y="345"/>
                  <a:pt x="33964" y="466"/>
                </a:cubicBezTo>
                <a:cubicBezTo>
                  <a:pt x="33731" y="466"/>
                  <a:pt x="33498" y="466"/>
                  <a:pt x="33033" y="577"/>
                </a:cubicBezTo>
                <a:lnTo>
                  <a:pt x="32921" y="577"/>
                </a:lnTo>
                <a:cubicBezTo>
                  <a:pt x="32800" y="577"/>
                  <a:pt x="32335" y="810"/>
                  <a:pt x="31991" y="1043"/>
                </a:cubicBezTo>
                <a:cubicBezTo>
                  <a:pt x="31637" y="1275"/>
                  <a:pt x="30130" y="1508"/>
                  <a:pt x="28501" y="1508"/>
                </a:cubicBezTo>
                <a:lnTo>
                  <a:pt x="27804" y="1508"/>
                </a:lnTo>
                <a:cubicBezTo>
                  <a:pt x="26640" y="1508"/>
                  <a:pt x="25356" y="1396"/>
                  <a:pt x="24193" y="1396"/>
                </a:cubicBezTo>
                <a:cubicBezTo>
                  <a:pt x="23616" y="1396"/>
                  <a:pt x="23263" y="1396"/>
                  <a:pt x="22797" y="1508"/>
                </a:cubicBezTo>
                <a:lnTo>
                  <a:pt x="21988" y="1508"/>
                </a:lnTo>
                <a:cubicBezTo>
                  <a:pt x="20592" y="1508"/>
                  <a:pt x="19196" y="1396"/>
                  <a:pt x="18378" y="1163"/>
                </a:cubicBezTo>
                <a:cubicBezTo>
                  <a:pt x="17568" y="931"/>
                  <a:pt x="16405" y="810"/>
                  <a:pt x="15121" y="810"/>
                </a:cubicBezTo>
                <a:cubicBezTo>
                  <a:pt x="14544" y="810"/>
                  <a:pt x="14079" y="810"/>
                  <a:pt x="13492" y="931"/>
                </a:cubicBezTo>
                <a:lnTo>
                  <a:pt x="11864" y="931"/>
                </a:lnTo>
                <a:cubicBezTo>
                  <a:pt x="11752" y="1043"/>
                  <a:pt x="11287" y="1043"/>
                  <a:pt x="10933" y="1043"/>
                </a:cubicBezTo>
                <a:cubicBezTo>
                  <a:pt x="10589" y="1043"/>
                  <a:pt x="10124" y="1043"/>
                  <a:pt x="10003" y="931"/>
                </a:cubicBezTo>
                <a:cubicBezTo>
                  <a:pt x="9193" y="577"/>
                  <a:pt x="7677" y="0"/>
                  <a:pt x="4653" y="0"/>
                </a:cubicBezTo>
                <a:close/>
              </a:path>
            </a:pathLst>
          </a:custGeom>
          <a:solidFill>
            <a:srgbClr val="FFFFFF">
              <a:alpha val="33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0" name="Google Shape;50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2275" y="152400"/>
            <a:ext cx="5162458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0323" y="153150"/>
            <a:ext cx="5166359" cy="4837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60321" y="153163"/>
            <a:ext cx="5166359" cy="4837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60317" y="153175"/>
            <a:ext cx="5166360" cy="4837175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p35"/>
          <p:cNvSpPr txBox="1"/>
          <p:nvPr>
            <p:ph type="title"/>
          </p:nvPr>
        </p:nvSpPr>
        <p:spPr>
          <a:xfrm rot="-5400000">
            <a:off x="-604325" y="1633113"/>
            <a:ext cx="2984400" cy="8418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Buildings</a:t>
            </a:r>
            <a:endParaRPr sz="39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ll About Volcanoes Minitheme by Slidesgo">
  <a:themeElements>
    <a:clrScheme name="Simple Light">
      <a:dk1>
        <a:srgbClr val="093261"/>
      </a:dk1>
      <a:lt1>
        <a:srgbClr val="61D1F1"/>
      </a:lt1>
      <a:dk2>
        <a:srgbClr val="BAF0FF"/>
      </a:dk2>
      <a:lt2>
        <a:srgbClr val="42A6B7"/>
      </a:lt2>
      <a:accent1>
        <a:srgbClr val="4A8BBA"/>
      </a:accent1>
      <a:accent2>
        <a:srgbClr val="008857"/>
      </a:accent2>
      <a:accent3>
        <a:srgbClr val="4FA787"/>
      </a:accent3>
      <a:accent4>
        <a:srgbClr val="8ECE74"/>
      </a:accent4>
      <a:accent5>
        <a:srgbClr val="FD9961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